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7684" r:id="rId4"/>
  </p:sldMasterIdLst>
  <p:notesMasterIdLst>
    <p:notesMasterId r:id="rId27"/>
  </p:notesMasterIdLst>
  <p:handoutMasterIdLst>
    <p:handoutMasterId r:id="rId28"/>
  </p:handoutMasterIdLst>
  <p:sldIdLst>
    <p:sldId id="589" r:id="rId5"/>
    <p:sldId id="762" r:id="rId6"/>
    <p:sldId id="763" r:id="rId7"/>
    <p:sldId id="850" r:id="rId8"/>
    <p:sldId id="813" r:id="rId9"/>
    <p:sldId id="861" r:id="rId10"/>
    <p:sldId id="853" r:id="rId11"/>
    <p:sldId id="852" r:id="rId12"/>
    <p:sldId id="855" r:id="rId13"/>
    <p:sldId id="610" r:id="rId14"/>
    <p:sldId id="836" r:id="rId15"/>
    <p:sldId id="611" r:id="rId16"/>
    <p:sldId id="858" r:id="rId17"/>
    <p:sldId id="859" r:id="rId18"/>
    <p:sldId id="837" r:id="rId19"/>
    <p:sldId id="856" r:id="rId20"/>
    <p:sldId id="546" r:id="rId21"/>
    <p:sldId id="826" r:id="rId22"/>
    <p:sldId id="260" r:id="rId23"/>
    <p:sldId id="860" r:id="rId24"/>
    <p:sldId id="862" r:id="rId25"/>
    <p:sldId id="773" r:id="rId26"/>
  </p:sldIdLst>
  <p:sldSz cx="12192000" cy="6858000"/>
  <p:notesSz cx="9931400" cy="14363700"/>
  <p:defaultTextStyle>
    <a:defPPr>
      <a:defRPr lang="en-GB"/>
    </a:defPPr>
    <a:lvl1pPr algn="l" rtl="0" fontAlgn="base">
      <a:spcBef>
        <a:spcPct val="0"/>
      </a:spcBef>
      <a:spcAft>
        <a:spcPct val="0"/>
      </a:spcAft>
      <a:defRPr sz="900" b="1" kern="1200">
        <a:solidFill>
          <a:schemeClr val="bg1"/>
        </a:solidFill>
        <a:latin typeface="Tahoma" pitchFamily="34" charset="0"/>
        <a:ea typeface="+mn-ea"/>
        <a:cs typeface="+mn-cs"/>
      </a:defRPr>
    </a:lvl1pPr>
    <a:lvl2pPr marL="457200" algn="l" rtl="0" fontAlgn="base">
      <a:spcBef>
        <a:spcPct val="0"/>
      </a:spcBef>
      <a:spcAft>
        <a:spcPct val="0"/>
      </a:spcAft>
      <a:defRPr sz="900" b="1" kern="1200">
        <a:solidFill>
          <a:schemeClr val="bg1"/>
        </a:solidFill>
        <a:latin typeface="Tahoma" pitchFamily="34" charset="0"/>
        <a:ea typeface="+mn-ea"/>
        <a:cs typeface="+mn-cs"/>
      </a:defRPr>
    </a:lvl2pPr>
    <a:lvl3pPr marL="914400" algn="l" rtl="0" fontAlgn="base">
      <a:spcBef>
        <a:spcPct val="0"/>
      </a:spcBef>
      <a:spcAft>
        <a:spcPct val="0"/>
      </a:spcAft>
      <a:defRPr sz="900" b="1" kern="1200">
        <a:solidFill>
          <a:schemeClr val="bg1"/>
        </a:solidFill>
        <a:latin typeface="Tahoma" pitchFamily="34" charset="0"/>
        <a:ea typeface="+mn-ea"/>
        <a:cs typeface="+mn-cs"/>
      </a:defRPr>
    </a:lvl3pPr>
    <a:lvl4pPr marL="1371600" algn="l" rtl="0" fontAlgn="base">
      <a:spcBef>
        <a:spcPct val="0"/>
      </a:spcBef>
      <a:spcAft>
        <a:spcPct val="0"/>
      </a:spcAft>
      <a:defRPr sz="900" b="1" kern="1200">
        <a:solidFill>
          <a:schemeClr val="bg1"/>
        </a:solidFill>
        <a:latin typeface="Tahoma" pitchFamily="34" charset="0"/>
        <a:ea typeface="+mn-ea"/>
        <a:cs typeface="+mn-cs"/>
      </a:defRPr>
    </a:lvl4pPr>
    <a:lvl5pPr marL="1828800" algn="l" rtl="0" fontAlgn="base">
      <a:spcBef>
        <a:spcPct val="0"/>
      </a:spcBef>
      <a:spcAft>
        <a:spcPct val="0"/>
      </a:spcAft>
      <a:defRPr sz="900" b="1" kern="1200">
        <a:solidFill>
          <a:schemeClr val="bg1"/>
        </a:solidFill>
        <a:latin typeface="Tahoma" pitchFamily="34" charset="0"/>
        <a:ea typeface="+mn-ea"/>
        <a:cs typeface="+mn-cs"/>
      </a:defRPr>
    </a:lvl5pPr>
    <a:lvl6pPr marL="2286000" algn="l" defTabSz="914400" rtl="0" eaLnBrk="1" latinLnBrk="0" hangingPunct="1">
      <a:defRPr sz="900" b="1" kern="1200">
        <a:solidFill>
          <a:schemeClr val="bg1"/>
        </a:solidFill>
        <a:latin typeface="Tahoma" pitchFamily="34" charset="0"/>
        <a:ea typeface="+mn-ea"/>
        <a:cs typeface="+mn-cs"/>
      </a:defRPr>
    </a:lvl6pPr>
    <a:lvl7pPr marL="2743200" algn="l" defTabSz="914400" rtl="0" eaLnBrk="1" latinLnBrk="0" hangingPunct="1">
      <a:defRPr sz="900" b="1" kern="1200">
        <a:solidFill>
          <a:schemeClr val="bg1"/>
        </a:solidFill>
        <a:latin typeface="Tahoma" pitchFamily="34" charset="0"/>
        <a:ea typeface="+mn-ea"/>
        <a:cs typeface="+mn-cs"/>
      </a:defRPr>
    </a:lvl7pPr>
    <a:lvl8pPr marL="3200400" algn="l" defTabSz="914400" rtl="0" eaLnBrk="1" latinLnBrk="0" hangingPunct="1">
      <a:defRPr sz="900" b="1" kern="1200">
        <a:solidFill>
          <a:schemeClr val="bg1"/>
        </a:solidFill>
        <a:latin typeface="Tahoma" pitchFamily="34" charset="0"/>
        <a:ea typeface="+mn-ea"/>
        <a:cs typeface="+mn-cs"/>
      </a:defRPr>
    </a:lvl8pPr>
    <a:lvl9pPr marL="3657600" algn="l" defTabSz="914400" rtl="0" eaLnBrk="1" latinLnBrk="0" hangingPunct="1">
      <a:defRPr sz="900" b="1" kern="1200">
        <a:solidFill>
          <a:schemeClr val="bg1"/>
        </a:solidFill>
        <a:latin typeface="Tahoma" pitchFamily="34" charset="0"/>
        <a:ea typeface="+mn-ea"/>
        <a:cs typeface="+mn-cs"/>
      </a:defRPr>
    </a:lvl9pPr>
  </p:defaultTextStyle>
  <p:extLst>
    <p:ext uri="{EFAFB233-063F-42B5-8137-9DF3F51BA10A}">
      <p15:sldGuideLst xmlns:p15="http://schemas.microsoft.com/office/powerpoint/2012/main">
        <p15:guide id="1" orient="horz" pos="1164" userDrawn="1">
          <p15:clr>
            <a:srgbClr val="A4A3A4"/>
          </p15:clr>
        </p15:guide>
        <p15:guide id="2" orient="horz" pos="1410" userDrawn="1">
          <p15:clr>
            <a:srgbClr val="A4A3A4"/>
          </p15:clr>
        </p15:guide>
        <p15:guide id="3" orient="horz" pos="2715" userDrawn="1">
          <p15:clr>
            <a:srgbClr val="A4A3A4"/>
          </p15:clr>
        </p15:guide>
        <p15:guide id="4" orient="horz" pos="2389" userDrawn="1">
          <p15:clr>
            <a:srgbClr val="A4A3A4"/>
          </p15:clr>
        </p15:guide>
        <p15:guide id="5" orient="horz" pos="2064" userDrawn="1">
          <p15:clr>
            <a:srgbClr val="A4A3A4"/>
          </p15:clr>
        </p15:guide>
        <p15:guide id="6" orient="horz" pos="1735" userDrawn="1">
          <p15:clr>
            <a:srgbClr val="A4A3A4"/>
          </p15:clr>
        </p15:guide>
        <p15:guide id="7" orient="horz" pos="3369" userDrawn="1">
          <p15:clr>
            <a:srgbClr val="A4A3A4"/>
          </p15:clr>
        </p15:guide>
        <p15:guide id="8" orient="horz" pos="3698" userDrawn="1">
          <p15:clr>
            <a:srgbClr val="A4A3A4"/>
          </p15:clr>
        </p15:guide>
        <p15:guide id="9" pos="5186" userDrawn="1">
          <p15:clr>
            <a:srgbClr val="A4A3A4"/>
          </p15:clr>
        </p15:guide>
        <p15:guide id="10" pos="241" userDrawn="1">
          <p15:clr>
            <a:srgbClr val="A4A3A4"/>
          </p15:clr>
        </p15:guide>
        <p15:guide id="11" pos="1910" userDrawn="1">
          <p15:clr>
            <a:srgbClr val="A4A3A4"/>
          </p15:clr>
        </p15:guide>
        <p15:guide id="12" pos="6005" userDrawn="1">
          <p15:clr>
            <a:srgbClr val="A4A3A4"/>
          </p15:clr>
        </p15:guide>
        <p15:guide id="13" pos="6838" userDrawn="1">
          <p15:clr>
            <a:srgbClr val="A4A3A4"/>
          </p15:clr>
        </p15:guide>
        <p15:guide id="14" pos="2751" userDrawn="1">
          <p15:clr>
            <a:srgbClr val="A4A3A4"/>
          </p15:clr>
        </p15:guide>
        <p15:guide id="15" pos="1076" userDrawn="1">
          <p15:clr>
            <a:srgbClr val="A4A3A4"/>
          </p15:clr>
        </p15:guide>
      </p15:sldGuideLst>
    </p:ext>
    <p:ext uri="{2D200454-40CA-4A62-9FC3-DE9A4176ACB9}">
      <p15:notesGuideLst xmlns:p15="http://schemas.microsoft.com/office/powerpoint/2012/main">
        <p15:guide id="1" orient="horz" pos="4525">
          <p15:clr>
            <a:srgbClr val="A4A3A4"/>
          </p15:clr>
        </p15:guide>
        <p15:guide id="2" pos="3127">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3FD9A0F-5582-FD6B-1B34-8DAABFF5C12D}" name=" " initials="" userId="S::roope.tervo@eumetsat.int::66c0114b-cbd3-49c5-ace8-2eb765d86479" providerId="AD"/>
  <p188:author id="{8F405697-2955-4B84-D4DB-1E6AA68C8770}" name="Umberto Modigliani" initials="UM" userId="S::umberto.modigliani@ecmwf.int::7d46c605-679c-43e1-9726-7dda640e5a11" providerId="AD"/>
  <p188:author id="{F537FFA8-E0F9-DCE1-6F49-6B8B6954DE8E}" name="Vasileios Baousis" initials="VB" userId="S::vasileios.baousis@ecmwf.int::542e99ca-0924-499d-8cbd-e0e25f610a1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achim Saalmueller" initials="JS" lastIdx="4" clrIdx="0">
    <p:extLst>
      <p:ext uri="{19B8F6BF-5375-455C-9EA6-DF929625EA0E}">
        <p15:presenceInfo xmlns:p15="http://schemas.microsoft.com/office/powerpoint/2012/main" userId="S-1-5-21-993398506-3102826466-2400345913-17758" providerId="AD"/>
      </p:ext>
    </p:extLst>
  </p:cmAuthor>
  <p:cmAuthor id="2" name="Mike Grant" initials="MG" lastIdx="1" clrIdx="1">
    <p:extLst>
      <p:ext uri="{19B8F6BF-5375-455C-9EA6-DF929625EA0E}">
        <p15:presenceInfo xmlns:p15="http://schemas.microsoft.com/office/powerpoint/2012/main" userId="S-1-5-21-993398506-3102826466-2400345913-26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CE6F2"/>
    <a:srgbClr val="E9EFF7"/>
    <a:srgbClr val="FE5000"/>
    <a:srgbClr val="E8E8E8"/>
    <a:srgbClr val="E0E0E0"/>
    <a:srgbClr val="C5B9AC"/>
    <a:srgbClr val="F1F1F1"/>
    <a:srgbClr val="00B5E2"/>
    <a:srgbClr val="FED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FA2F2B-FAFB-9B4F-B9D5-41B92FD65730}" v="230" dt="2022-10-12T14:48:36.183"/>
    <p1510:client id="{71012ACA-70B5-7748-B540-A30D4B39AF79}" v="447" dt="2022-10-12T14:47:36.760"/>
    <p1510:client id="{AF9727F6-D9CC-4C9F-86AC-B1D512A3D820}" v="4" dt="2022-10-12T08:30:29.3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164"/>
        <p:guide orient="horz" pos="1410"/>
        <p:guide orient="horz" pos="2715"/>
        <p:guide orient="horz" pos="2389"/>
        <p:guide orient="horz" pos="2064"/>
        <p:guide orient="horz" pos="1735"/>
        <p:guide orient="horz" pos="3369"/>
        <p:guide orient="horz" pos="3698"/>
        <p:guide pos="5186"/>
        <p:guide pos="241"/>
        <p:guide pos="1910"/>
        <p:guide pos="6005"/>
        <p:guide pos="6838"/>
        <p:guide pos="2751"/>
        <p:guide pos="1076"/>
      </p:guideLst>
    </p:cSldViewPr>
  </p:slideViewPr>
  <p:notesViewPr>
    <p:cSldViewPr snapToGrid="0">
      <p:cViewPr>
        <p:scale>
          <a:sx n="1" d="2"/>
          <a:sy n="1" d="2"/>
        </p:scale>
        <p:origin x="0" y="0"/>
      </p:cViewPr>
      <p:guideLst>
        <p:guide orient="horz" pos="4525"/>
        <p:guide pos="312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 " userId="66c0114b-cbd3-49c5-ace8-2eb765d86479" providerId="ADAL" clId="{2BFA2F2B-FAFB-9B4F-B9D5-41B92FD65730}"/>
    <pc:docChg chg="undo custSel addSld delSld modSld sldOrd modMainMaster">
      <pc:chgData name=" " userId="66c0114b-cbd3-49c5-ace8-2eb765d86479" providerId="ADAL" clId="{2BFA2F2B-FAFB-9B4F-B9D5-41B92FD65730}" dt="2022-10-12T14:48:36.183" v="4112" actId="113"/>
      <pc:docMkLst>
        <pc:docMk/>
      </pc:docMkLst>
      <pc:sldChg chg="addSp modSp mod modNotesTx">
        <pc:chgData name=" " userId="66c0114b-cbd3-49c5-ace8-2eb765d86479" providerId="ADAL" clId="{2BFA2F2B-FAFB-9B4F-B9D5-41B92FD65730}" dt="2022-10-12T08:19:30.012" v="4085"/>
        <pc:sldMkLst>
          <pc:docMk/>
          <pc:sldMk cId="2250462894" sldId="260"/>
        </pc:sldMkLst>
        <pc:spChg chg="mod">
          <ac:chgData name=" " userId="66c0114b-cbd3-49c5-ace8-2eb765d86479" providerId="ADAL" clId="{2BFA2F2B-FAFB-9B4F-B9D5-41B92FD65730}" dt="2022-10-11T13:58:30.019" v="3949"/>
          <ac:spMkLst>
            <pc:docMk/>
            <pc:sldMk cId="2250462894" sldId="260"/>
            <ac:spMk id="2" creationId="{00000000-0000-0000-0000-000000000000}"/>
          </ac:spMkLst>
        </pc:spChg>
        <pc:spChg chg="add mod">
          <ac:chgData name=" " userId="66c0114b-cbd3-49c5-ace8-2eb765d86479" providerId="ADAL" clId="{2BFA2F2B-FAFB-9B4F-B9D5-41B92FD65730}" dt="2022-10-11T10:01:17.595" v="3273" actId="1076"/>
          <ac:spMkLst>
            <pc:docMk/>
            <pc:sldMk cId="2250462894" sldId="260"/>
            <ac:spMk id="3" creationId="{47767B25-C441-816C-DA59-17D4432D89E1}"/>
          </ac:spMkLst>
        </pc:spChg>
        <pc:spChg chg="mod">
          <ac:chgData name=" " userId="66c0114b-cbd3-49c5-ace8-2eb765d86479" providerId="ADAL" clId="{2BFA2F2B-FAFB-9B4F-B9D5-41B92FD65730}" dt="2022-10-12T07:57:28.083" v="4009" actId="403"/>
          <ac:spMkLst>
            <pc:docMk/>
            <pc:sldMk cId="2250462894" sldId="260"/>
            <ac:spMk id="4" creationId="{00000000-0000-0000-0000-000000000000}"/>
          </ac:spMkLst>
        </pc:spChg>
      </pc:sldChg>
      <pc:sldChg chg="addSp delSp modSp add mod delAnim modNotesTx">
        <pc:chgData name=" " userId="66c0114b-cbd3-49c5-ace8-2eb765d86479" providerId="ADAL" clId="{2BFA2F2B-FAFB-9B4F-B9D5-41B92FD65730}" dt="2022-10-12T08:19:24.970" v="4082"/>
        <pc:sldMkLst>
          <pc:docMk/>
          <pc:sldMk cId="432566755" sldId="546"/>
        </pc:sldMkLst>
        <pc:spChg chg="mod">
          <ac:chgData name=" " userId="66c0114b-cbd3-49c5-ace8-2eb765d86479" providerId="ADAL" clId="{2BFA2F2B-FAFB-9B4F-B9D5-41B92FD65730}" dt="2022-10-12T07:42:14.560" v="4002" actId="207"/>
          <ac:spMkLst>
            <pc:docMk/>
            <pc:sldMk cId="432566755" sldId="546"/>
            <ac:spMk id="2" creationId="{2FADF0CA-5308-9445-BF75-AED33CA5C141}"/>
          </ac:spMkLst>
        </pc:spChg>
        <pc:spChg chg="del">
          <ac:chgData name=" " userId="66c0114b-cbd3-49c5-ace8-2eb765d86479" providerId="ADAL" clId="{2BFA2F2B-FAFB-9B4F-B9D5-41B92FD65730}" dt="2022-10-12T07:42:05.880" v="4000" actId="478"/>
          <ac:spMkLst>
            <pc:docMk/>
            <pc:sldMk cId="432566755" sldId="546"/>
            <ac:spMk id="4" creationId="{1583CE5C-65EA-7DDB-8EBD-438E8EEFBF35}"/>
          </ac:spMkLst>
        </pc:spChg>
        <pc:spChg chg="mod">
          <ac:chgData name=" " userId="66c0114b-cbd3-49c5-ace8-2eb765d86479" providerId="ADAL" clId="{2BFA2F2B-FAFB-9B4F-B9D5-41B92FD65730}" dt="2022-10-12T07:42:24.907" v="4005" actId="2711"/>
          <ac:spMkLst>
            <pc:docMk/>
            <pc:sldMk cId="432566755" sldId="546"/>
            <ac:spMk id="6" creationId="{3E870DCD-F31A-309A-4D6C-38C27475E1F0}"/>
          </ac:spMkLst>
        </pc:spChg>
        <pc:spChg chg="mod">
          <ac:chgData name=" " userId="66c0114b-cbd3-49c5-ace8-2eb765d86479" providerId="ADAL" clId="{2BFA2F2B-FAFB-9B4F-B9D5-41B92FD65730}" dt="2022-10-12T07:42:24.907" v="4005" actId="2711"/>
          <ac:spMkLst>
            <pc:docMk/>
            <pc:sldMk cId="432566755" sldId="546"/>
            <ac:spMk id="7" creationId="{6F182301-CA63-D231-C540-24BBF22B45F7}"/>
          </ac:spMkLst>
        </pc:spChg>
        <pc:spChg chg="add del mod">
          <ac:chgData name=" " userId="66c0114b-cbd3-49c5-ace8-2eb765d86479" providerId="ADAL" clId="{2BFA2F2B-FAFB-9B4F-B9D5-41B92FD65730}" dt="2022-10-12T07:42:27.946" v="4007"/>
          <ac:spMkLst>
            <pc:docMk/>
            <pc:sldMk cId="432566755" sldId="546"/>
            <ac:spMk id="9" creationId="{A0B03480-2A58-13AD-9120-8945D874AAED}"/>
          </ac:spMkLst>
        </pc:spChg>
        <pc:spChg chg="mod">
          <ac:chgData name=" " userId="66c0114b-cbd3-49c5-ace8-2eb765d86479" providerId="ADAL" clId="{2BFA2F2B-FAFB-9B4F-B9D5-41B92FD65730}" dt="2022-10-12T07:42:24.907" v="4005" actId="2711"/>
          <ac:spMkLst>
            <pc:docMk/>
            <pc:sldMk cId="432566755" sldId="546"/>
            <ac:spMk id="10" creationId="{70D4791E-EB87-8046-88EF-564256A8F7D9}"/>
          </ac:spMkLst>
        </pc:spChg>
        <pc:spChg chg="mod">
          <ac:chgData name=" " userId="66c0114b-cbd3-49c5-ace8-2eb765d86479" providerId="ADAL" clId="{2BFA2F2B-FAFB-9B4F-B9D5-41B92FD65730}" dt="2022-10-12T07:42:24.907" v="4005" actId="2711"/>
          <ac:spMkLst>
            <pc:docMk/>
            <pc:sldMk cId="432566755" sldId="546"/>
            <ac:spMk id="11" creationId="{620BA0EC-52AC-7A4D-DB3F-A2706E1C5BF0}"/>
          </ac:spMkLst>
        </pc:spChg>
        <pc:spChg chg="mod">
          <ac:chgData name=" " userId="66c0114b-cbd3-49c5-ace8-2eb765d86479" providerId="ADAL" clId="{2BFA2F2B-FAFB-9B4F-B9D5-41B92FD65730}" dt="2022-10-12T07:42:24.907" v="4005" actId="2711"/>
          <ac:spMkLst>
            <pc:docMk/>
            <pc:sldMk cId="432566755" sldId="546"/>
            <ac:spMk id="12" creationId="{91C981B3-24EC-A2D1-9B61-BF6514119B3F}"/>
          </ac:spMkLst>
        </pc:spChg>
        <pc:spChg chg="mod">
          <ac:chgData name=" " userId="66c0114b-cbd3-49c5-ace8-2eb765d86479" providerId="ADAL" clId="{2BFA2F2B-FAFB-9B4F-B9D5-41B92FD65730}" dt="2022-10-12T07:42:24.907" v="4005" actId="2711"/>
          <ac:spMkLst>
            <pc:docMk/>
            <pc:sldMk cId="432566755" sldId="546"/>
            <ac:spMk id="13" creationId="{A1AD6564-5576-AACB-3FA2-A8AF4C83D51E}"/>
          </ac:spMkLst>
        </pc:spChg>
        <pc:spChg chg="mod">
          <ac:chgData name=" " userId="66c0114b-cbd3-49c5-ace8-2eb765d86479" providerId="ADAL" clId="{2BFA2F2B-FAFB-9B4F-B9D5-41B92FD65730}" dt="2022-10-12T07:42:24.907" v="4005" actId="2711"/>
          <ac:spMkLst>
            <pc:docMk/>
            <pc:sldMk cId="432566755" sldId="546"/>
            <ac:spMk id="14" creationId="{A9A557EB-4094-24D6-67B7-FD1E91715A40}"/>
          </ac:spMkLst>
        </pc:spChg>
        <pc:spChg chg="mod">
          <ac:chgData name=" " userId="66c0114b-cbd3-49c5-ace8-2eb765d86479" providerId="ADAL" clId="{2BFA2F2B-FAFB-9B4F-B9D5-41B92FD65730}" dt="2022-10-12T07:42:24.907" v="4005" actId="2711"/>
          <ac:spMkLst>
            <pc:docMk/>
            <pc:sldMk cId="432566755" sldId="546"/>
            <ac:spMk id="15" creationId="{ECD11274-17C0-C86A-FE37-B21629630A7F}"/>
          </ac:spMkLst>
        </pc:spChg>
        <pc:spChg chg="mod">
          <ac:chgData name=" " userId="66c0114b-cbd3-49c5-ace8-2eb765d86479" providerId="ADAL" clId="{2BFA2F2B-FAFB-9B4F-B9D5-41B92FD65730}" dt="2022-10-12T07:42:24.907" v="4005" actId="2711"/>
          <ac:spMkLst>
            <pc:docMk/>
            <pc:sldMk cId="432566755" sldId="546"/>
            <ac:spMk id="16" creationId="{7729299D-8669-C2B8-ED6D-E4EB7932770B}"/>
          </ac:spMkLst>
        </pc:spChg>
        <pc:spChg chg="mod">
          <ac:chgData name=" " userId="66c0114b-cbd3-49c5-ace8-2eb765d86479" providerId="ADAL" clId="{2BFA2F2B-FAFB-9B4F-B9D5-41B92FD65730}" dt="2022-10-12T07:42:24.907" v="4005" actId="2711"/>
          <ac:spMkLst>
            <pc:docMk/>
            <pc:sldMk cId="432566755" sldId="546"/>
            <ac:spMk id="22" creationId="{4BDFD266-D4D9-4EC4-5DD9-C6899791F546}"/>
          </ac:spMkLst>
        </pc:spChg>
        <pc:spChg chg="del">
          <ac:chgData name=" " userId="66c0114b-cbd3-49c5-ace8-2eb765d86479" providerId="ADAL" clId="{2BFA2F2B-FAFB-9B4F-B9D5-41B92FD65730}" dt="2022-10-12T07:42:07.814" v="4001" actId="478"/>
          <ac:spMkLst>
            <pc:docMk/>
            <pc:sldMk cId="432566755" sldId="546"/>
            <ac:spMk id="24" creationId="{2E0A5EBE-6541-3B84-D0DD-6C5AF1EAE219}"/>
          </ac:spMkLst>
        </pc:spChg>
        <pc:spChg chg="mod">
          <ac:chgData name=" " userId="66c0114b-cbd3-49c5-ace8-2eb765d86479" providerId="ADAL" clId="{2BFA2F2B-FAFB-9B4F-B9D5-41B92FD65730}" dt="2022-10-12T07:42:24.907" v="4005" actId="2711"/>
          <ac:spMkLst>
            <pc:docMk/>
            <pc:sldMk cId="432566755" sldId="546"/>
            <ac:spMk id="29" creationId="{B4ECC329-1A5C-99C3-44A5-971545CC6F55}"/>
          </ac:spMkLst>
        </pc:spChg>
        <pc:spChg chg="mod">
          <ac:chgData name=" " userId="66c0114b-cbd3-49c5-ace8-2eb765d86479" providerId="ADAL" clId="{2BFA2F2B-FAFB-9B4F-B9D5-41B92FD65730}" dt="2022-10-12T07:42:24.907" v="4005" actId="2711"/>
          <ac:spMkLst>
            <pc:docMk/>
            <pc:sldMk cId="432566755" sldId="546"/>
            <ac:spMk id="30" creationId="{4902D6B8-29F7-0346-2BB2-3700833F84F5}"/>
          </ac:spMkLst>
        </pc:spChg>
        <pc:spChg chg="mod">
          <ac:chgData name=" " userId="66c0114b-cbd3-49c5-ace8-2eb765d86479" providerId="ADAL" clId="{2BFA2F2B-FAFB-9B4F-B9D5-41B92FD65730}" dt="2022-10-12T07:42:24.907" v="4005" actId="2711"/>
          <ac:spMkLst>
            <pc:docMk/>
            <pc:sldMk cId="432566755" sldId="546"/>
            <ac:spMk id="37" creationId="{A1EC8FDC-CEF0-FA5F-290D-7DD4C7D424EF}"/>
          </ac:spMkLst>
        </pc:spChg>
        <pc:spChg chg="mod">
          <ac:chgData name=" " userId="66c0114b-cbd3-49c5-ace8-2eb765d86479" providerId="ADAL" clId="{2BFA2F2B-FAFB-9B4F-B9D5-41B92FD65730}" dt="2022-10-12T07:42:24.907" v="4005" actId="2711"/>
          <ac:spMkLst>
            <pc:docMk/>
            <pc:sldMk cId="432566755" sldId="546"/>
            <ac:spMk id="40" creationId="{49492027-D6A8-2812-FBC9-969821EBF28D}"/>
          </ac:spMkLst>
        </pc:spChg>
        <pc:spChg chg="mod">
          <ac:chgData name=" " userId="66c0114b-cbd3-49c5-ace8-2eb765d86479" providerId="ADAL" clId="{2BFA2F2B-FAFB-9B4F-B9D5-41B92FD65730}" dt="2022-10-12T07:42:24.907" v="4005" actId="2711"/>
          <ac:spMkLst>
            <pc:docMk/>
            <pc:sldMk cId="432566755" sldId="546"/>
            <ac:spMk id="41" creationId="{B5268B06-AE12-3D76-70B2-15E68289D629}"/>
          </ac:spMkLst>
        </pc:spChg>
        <pc:spChg chg="mod">
          <ac:chgData name=" " userId="66c0114b-cbd3-49c5-ace8-2eb765d86479" providerId="ADAL" clId="{2BFA2F2B-FAFB-9B4F-B9D5-41B92FD65730}" dt="2022-10-12T07:42:24.907" v="4005" actId="2711"/>
          <ac:spMkLst>
            <pc:docMk/>
            <pc:sldMk cId="432566755" sldId="546"/>
            <ac:spMk id="42" creationId="{80E0525B-A0B9-FB07-551A-13FDB3FA5A06}"/>
          </ac:spMkLst>
        </pc:spChg>
        <pc:spChg chg="mod">
          <ac:chgData name=" " userId="66c0114b-cbd3-49c5-ace8-2eb765d86479" providerId="ADAL" clId="{2BFA2F2B-FAFB-9B4F-B9D5-41B92FD65730}" dt="2022-10-12T07:42:24.907" v="4005" actId="2711"/>
          <ac:spMkLst>
            <pc:docMk/>
            <pc:sldMk cId="432566755" sldId="546"/>
            <ac:spMk id="43" creationId="{09622C43-4366-4494-B25F-74714CAF277F}"/>
          </ac:spMkLst>
        </pc:spChg>
        <pc:spChg chg="mod">
          <ac:chgData name=" " userId="66c0114b-cbd3-49c5-ace8-2eb765d86479" providerId="ADAL" clId="{2BFA2F2B-FAFB-9B4F-B9D5-41B92FD65730}" dt="2022-10-12T07:42:24.907" v="4005" actId="2711"/>
          <ac:spMkLst>
            <pc:docMk/>
            <pc:sldMk cId="432566755" sldId="546"/>
            <ac:spMk id="44" creationId="{1ECFFE17-24E7-0E1E-9B0E-650A18BF18C8}"/>
          </ac:spMkLst>
        </pc:spChg>
        <pc:spChg chg="mod">
          <ac:chgData name=" " userId="66c0114b-cbd3-49c5-ace8-2eb765d86479" providerId="ADAL" clId="{2BFA2F2B-FAFB-9B4F-B9D5-41B92FD65730}" dt="2022-10-12T07:42:24.907" v="4005" actId="2711"/>
          <ac:spMkLst>
            <pc:docMk/>
            <pc:sldMk cId="432566755" sldId="546"/>
            <ac:spMk id="45" creationId="{B9BBA9C8-BEA6-575A-AD1D-79AE18C4881B}"/>
          </ac:spMkLst>
        </pc:spChg>
        <pc:spChg chg="mod">
          <ac:chgData name=" " userId="66c0114b-cbd3-49c5-ace8-2eb765d86479" providerId="ADAL" clId="{2BFA2F2B-FAFB-9B4F-B9D5-41B92FD65730}" dt="2022-10-12T07:42:24.907" v="4005" actId="2711"/>
          <ac:spMkLst>
            <pc:docMk/>
            <pc:sldMk cId="432566755" sldId="546"/>
            <ac:spMk id="64" creationId="{FFCF54D4-7496-FB88-D769-3140B1106D99}"/>
          </ac:spMkLst>
        </pc:spChg>
        <pc:spChg chg="mod">
          <ac:chgData name=" " userId="66c0114b-cbd3-49c5-ace8-2eb765d86479" providerId="ADAL" clId="{2BFA2F2B-FAFB-9B4F-B9D5-41B92FD65730}" dt="2022-10-12T07:42:24.907" v="4005" actId="2711"/>
          <ac:spMkLst>
            <pc:docMk/>
            <pc:sldMk cId="432566755" sldId="546"/>
            <ac:spMk id="65" creationId="{33D89675-D89D-E287-BE52-686757BF1EAF}"/>
          </ac:spMkLst>
        </pc:spChg>
        <pc:spChg chg="mod">
          <ac:chgData name=" " userId="66c0114b-cbd3-49c5-ace8-2eb765d86479" providerId="ADAL" clId="{2BFA2F2B-FAFB-9B4F-B9D5-41B92FD65730}" dt="2022-10-12T07:42:24.907" v="4005" actId="2711"/>
          <ac:spMkLst>
            <pc:docMk/>
            <pc:sldMk cId="432566755" sldId="546"/>
            <ac:spMk id="87" creationId="{CCF87A5B-97E7-4EEE-1D49-CA6B25588A7D}"/>
          </ac:spMkLst>
        </pc:spChg>
        <pc:spChg chg="mod">
          <ac:chgData name=" " userId="66c0114b-cbd3-49c5-ace8-2eb765d86479" providerId="ADAL" clId="{2BFA2F2B-FAFB-9B4F-B9D5-41B92FD65730}" dt="2022-10-12T07:42:24.907" v="4005" actId="2711"/>
          <ac:spMkLst>
            <pc:docMk/>
            <pc:sldMk cId="432566755" sldId="546"/>
            <ac:spMk id="88" creationId="{8222BA9C-28D0-F4FD-7B77-36224BC8B3C5}"/>
          </ac:spMkLst>
        </pc:spChg>
        <pc:spChg chg="mod">
          <ac:chgData name=" " userId="66c0114b-cbd3-49c5-ace8-2eb765d86479" providerId="ADAL" clId="{2BFA2F2B-FAFB-9B4F-B9D5-41B92FD65730}" dt="2022-10-12T07:42:24.907" v="4005" actId="2711"/>
          <ac:spMkLst>
            <pc:docMk/>
            <pc:sldMk cId="432566755" sldId="546"/>
            <ac:spMk id="91" creationId="{A7617753-B990-6BCD-B3D7-41A652F07CCF}"/>
          </ac:spMkLst>
        </pc:spChg>
        <pc:spChg chg="mod">
          <ac:chgData name=" " userId="66c0114b-cbd3-49c5-ace8-2eb765d86479" providerId="ADAL" clId="{2BFA2F2B-FAFB-9B4F-B9D5-41B92FD65730}" dt="2022-10-12T07:42:24.907" v="4005" actId="2711"/>
          <ac:spMkLst>
            <pc:docMk/>
            <pc:sldMk cId="432566755" sldId="546"/>
            <ac:spMk id="92" creationId="{A955D085-FE9F-B5E7-D1A5-12FC0BE29834}"/>
          </ac:spMkLst>
        </pc:spChg>
        <pc:spChg chg="mod">
          <ac:chgData name=" " userId="66c0114b-cbd3-49c5-ace8-2eb765d86479" providerId="ADAL" clId="{2BFA2F2B-FAFB-9B4F-B9D5-41B92FD65730}" dt="2022-10-12T07:42:24.907" v="4005" actId="2711"/>
          <ac:spMkLst>
            <pc:docMk/>
            <pc:sldMk cId="432566755" sldId="546"/>
            <ac:spMk id="100" creationId="{5A766EB5-7AFA-F8DE-61CE-7B226BAEE8A8}"/>
          </ac:spMkLst>
        </pc:spChg>
        <pc:spChg chg="mod">
          <ac:chgData name=" " userId="66c0114b-cbd3-49c5-ace8-2eb765d86479" providerId="ADAL" clId="{2BFA2F2B-FAFB-9B4F-B9D5-41B92FD65730}" dt="2022-10-12T07:42:24.907" v="4005" actId="2711"/>
          <ac:spMkLst>
            <pc:docMk/>
            <pc:sldMk cId="432566755" sldId="546"/>
            <ac:spMk id="103" creationId="{FF27F1C5-2CCD-01C0-50BA-A55B8D7A4790}"/>
          </ac:spMkLst>
        </pc:spChg>
        <pc:spChg chg="mod">
          <ac:chgData name=" " userId="66c0114b-cbd3-49c5-ace8-2eb765d86479" providerId="ADAL" clId="{2BFA2F2B-FAFB-9B4F-B9D5-41B92FD65730}" dt="2022-10-12T07:42:24.907" v="4005" actId="2711"/>
          <ac:spMkLst>
            <pc:docMk/>
            <pc:sldMk cId="432566755" sldId="546"/>
            <ac:spMk id="104" creationId="{385819F7-0C6A-3044-5486-98D29651138C}"/>
          </ac:spMkLst>
        </pc:spChg>
        <pc:spChg chg="mod">
          <ac:chgData name=" " userId="66c0114b-cbd3-49c5-ace8-2eb765d86479" providerId="ADAL" clId="{2BFA2F2B-FAFB-9B4F-B9D5-41B92FD65730}" dt="2022-10-12T07:42:24.907" v="4005" actId="2711"/>
          <ac:spMkLst>
            <pc:docMk/>
            <pc:sldMk cId="432566755" sldId="546"/>
            <ac:spMk id="106" creationId="{2DB541E6-340E-1025-8CCF-1E9E5C045279}"/>
          </ac:spMkLst>
        </pc:spChg>
        <pc:spChg chg="mod">
          <ac:chgData name=" " userId="66c0114b-cbd3-49c5-ace8-2eb765d86479" providerId="ADAL" clId="{2BFA2F2B-FAFB-9B4F-B9D5-41B92FD65730}" dt="2022-10-12T07:42:24.907" v="4005" actId="2711"/>
          <ac:spMkLst>
            <pc:docMk/>
            <pc:sldMk cId="432566755" sldId="546"/>
            <ac:spMk id="108" creationId="{7EB7F033-FD53-9EE6-72A2-F39FC1557A3E}"/>
          </ac:spMkLst>
        </pc:spChg>
        <pc:spChg chg="mod">
          <ac:chgData name=" " userId="66c0114b-cbd3-49c5-ace8-2eb765d86479" providerId="ADAL" clId="{2BFA2F2B-FAFB-9B4F-B9D5-41B92FD65730}" dt="2022-10-12T07:42:24.907" v="4005" actId="2711"/>
          <ac:spMkLst>
            <pc:docMk/>
            <pc:sldMk cId="432566755" sldId="546"/>
            <ac:spMk id="117" creationId="{0CC61E9E-FF12-BE68-B3E7-8694CC06B592}"/>
          </ac:spMkLst>
        </pc:spChg>
        <pc:spChg chg="mod">
          <ac:chgData name=" " userId="66c0114b-cbd3-49c5-ace8-2eb765d86479" providerId="ADAL" clId="{2BFA2F2B-FAFB-9B4F-B9D5-41B92FD65730}" dt="2022-10-12T07:42:24.907" v="4005" actId="2711"/>
          <ac:spMkLst>
            <pc:docMk/>
            <pc:sldMk cId="432566755" sldId="546"/>
            <ac:spMk id="118" creationId="{B49573CE-5A65-94A7-F02F-0039FB85D1D8}"/>
          </ac:spMkLst>
        </pc:spChg>
        <pc:spChg chg="mod">
          <ac:chgData name=" " userId="66c0114b-cbd3-49c5-ace8-2eb765d86479" providerId="ADAL" clId="{2BFA2F2B-FAFB-9B4F-B9D5-41B92FD65730}" dt="2022-10-12T07:42:24.907" v="4005" actId="2711"/>
          <ac:spMkLst>
            <pc:docMk/>
            <pc:sldMk cId="432566755" sldId="546"/>
            <ac:spMk id="119" creationId="{6807AF40-15DD-8745-ABC7-04CAF1576CAD}"/>
          </ac:spMkLst>
        </pc:spChg>
        <pc:spChg chg="mod">
          <ac:chgData name=" " userId="66c0114b-cbd3-49c5-ace8-2eb765d86479" providerId="ADAL" clId="{2BFA2F2B-FAFB-9B4F-B9D5-41B92FD65730}" dt="2022-10-12T07:42:24.907" v="4005" actId="2711"/>
          <ac:spMkLst>
            <pc:docMk/>
            <pc:sldMk cId="432566755" sldId="546"/>
            <ac:spMk id="120" creationId="{2A6D031E-0A1A-4A78-7C15-5088CB67D7DF}"/>
          </ac:spMkLst>
        </pc:spChg>
        <pc:spChg chg="mod">
          <ac:chgData name=" " userId="66c0114b-cbd3-49c5-ace8-2eb765d86479" providerId="ADAL" clId="{2BFA2F2B-FAFB-9B4F-B9D5-41B92FD65730}" dt="2022-10-12T07:42:24.907" v="4005" actId="2711"/>
          <ac:spMkLst>
            <pc:docMk/>
            <pc:sldMk cId="432566755" sldId="546"/>
            <ac:spMk id="122" creationId="{D88F0234-8FB2-5627-5032-3510C5FB2225}"/>
          </ac:spMkLst>
        </pc:spChg>
        <pc:spChg chg="mod">
          <ac:chgData name=" " userId="66c0114b-cbd3-49c5-ace8-2eb765d86479" providerId="ADAL" clId="{2BFA2F2B-FAFB-9B4F-B9D5-41B92FD65730}" dt="2022-10-12T07:42:24.907" v="4005" actId="2711"/>
          <ac:spMkLst>
            <pc:docMk/>
            <pc:sldMk cId="432566755" sldId="546"/>
            <ac:spMk id="123" creationId="{6CFFD707-6F5A-7A12-1E14-0708DF5B2867}"/>
          </ac:spMkLst>
        </pc:spChg>
        <pc:spChg chg="mod">
          <ac:chgData name=" " userId="66c0114b-cbd3-49c5-ace8-2eb765d86479" providerId="ADAL" clId="{2BFA2F2B-FAFB-9B4F-B9D5-41B92FD65730}" dt="2022-10-12T07:42:24.907" v="4005" actId="2711"/>
          <ac:spMkLst>
            <pc:docMk/>
            <pc:sldMk cId="432566755" sldId="546"/>
            <ac:spMk id="126" creationId="{D9498A03-F6F5-B200-F378-6777A072550E}"/>
          </ac:spMkLst>
        </pc:spChg>
        <pc:spChg chg="mod">
          <ac:chgData name=" " userId="66c0114b-cbd3-49c5-ace8-2eb765d86479" providerId="ADAL" clId="{2BFA2F2B-FAFB-9B4F-B9D5-41B92FD65730}" dt="2022-10-12T07:42:24.907" v="4005" actId="2711"/>
          <ac:spMkLst>
            <pc:docMk/>
            <pc:sldMk cId="432566755" sldId="546"/>
            <ac:spMk id="127" creationId="{43E0DF69-7FFE-08EC-38C9-AD35943CACC6}"/>
          </ac:spMkLst>
        </pc:spChg>
        <pc:spChg chg="mod">
          <ac:chgData name=" " userId="66c0114b-cbd3-49c5-ace8-2eb765d86479" providerId="ADAL" clId="{2BFA2F2B-FAFB-9B4F-B9D5-41B92FD65730}" dt="2022-10-12T07:42:24.907" v="4005" actId="2711"/>
          <ac:spMkLst>
            <pc:docMk/>
            <pc:sldMk cId="432566755" sldId="546"/>
            <ac:spMk id="130" creationId="{FE39D79B-A0E6-77E6-F20B-0D279E5E20C1}"/>
          </ac:spMkLst>
        </pc:spChg>
        <pc:spChg chg="mod">
          <ac:chgData name=" " userId="66c0114b-cbd3-49c5-ace8-2eb765d86479" providerId="ADAL" clId="{2BFA2F2B-FAFB-9B4F-B9D5-41B92FD65730}" dt="2022-10-12T07:42:24.907" v="4005" actId="2711"/>
          <ac:spMkLst>
            <pc:docMk/>
            <pc:sldMk cId="432566755" sldId="546"/>
            <ac:spMk id="131" creationId="{14941B7C-8A5E-5D6D-532E-0462D4D4A2AA}"/>
          </ac:spMkLst>
        </pc:spChg>
        <pc:spChg chg="mod">
          <ac:chgData name=" " userId="66c0114b-cbd3-49c5-ace8-2eb765d86479" providerId="ADAL" clId="{2BFA2F2B-FAFB-9B4F-B9D5-41B92FD65730}" dt="2022-10-12T07:42:24.907" v="4005" actId="2711"/>
          <ac:spMkLst>
            <pc:docMk/>
            <pc:sldMk cId="432566755" sldId="546"/>
            <ac:spMk id="134" creationId="{F914B9DB-4205-B638-40E9-09A6B85E6D29}"/>
          </ac:spMkLst>
        </pc:spChg>
        <pc:spChg chg="mod">
          <ac:chgData name=" " userId="66c0114b-cbd3-49c5-ace8-2eb765d86479" providerId="ADAL" clId="{2BFA2F2B-FAFB-9B4F-B9D5-41B92FD65730}" dt="2022-10-12T07:42:24.907" v="4005" actId="2711"/>
          <ac:spMkLst>
            <pc:docMk/>
            <pc:sldMk cId="432566755" sldId="546"/>
            <ac:spMk id="136" creationId="{57587E0A-07F5-DEC8-E329-ADF0ACDFE4CC}"/>
          </ac:spMkLst>
        </pc:spChg>
        <pc:spChg chg="mod">
          <ac:chgData name=" " userId="66c0114b-cbd3-49c5-ace8-2eb765d86479" providerId="ADAL" clId="{2BFA2F2B-FAFB-9B4F-B9D5-41B92FD65730}" dt="2022-10-12T07:42:24.907" v="4005" actId="2711"/>
          <ac:spMkLst>
            <pc:docMk/>
            <pc:sldMk cId="432566755" sldId="546"/>
            <ac:spMk id="139" creationId="{58FEFFA6-CD1F-6AEC-62F4-4F5CBA6D5AC3}"/>
          </ac:spMkLst>
        </pc:spChg>
        <pc:spChg chg="mod">
          <ac:chgData name=" " userId="66c0114b-cbd3-49c5-ace8-2eb765d86479" providerId="ADAL" clId="{2BFA2F2B-FAFB-9B4F-B9D5-41B92FD65730}" dt="2022-10-12T07:42:24.907" v="4005" actId="2711"/>
          <ac:spMkLst>
            <pc:docMk/>
            <pc:sldMk cId="432566755" sldId="546"/>
            <ac:spMk id="140" creationId="{B45FC878-FA45-BA92-065B-93D05483200A}"/>
          </ac:spMkLst>
        </pc:spChg>
        <pc:spChg chg="mod">
          <ac:chgData name=" " userId="66c0114b-cbd3-49c5-ace8-2eb765d86479" providerId="ADAL" clId="{2BFA2F2B-FAFB-9B4F-B9D5-41B92FD65730}" dt="2022-10-12T07:42:24.907" v="4005" actId="2711"/>
          <ac:spMkLst>
            <pc:docMk/>
            <pc:sldMk cId="432566755" sldId="546"/>
            <ac:spMk id="141" creationId="{3D133D01-82CC-E63F-A9A1-AA2B665EF1A1}"/>
          </ac:spMkLst>
        </pc:spChg>
        <pc:spChg chg="mod">
          <ac:chgData name=" " userId="66c0114b-cbd3-49c5-ace8-2eb765d86479" providerId="ADAL" clId="{2BFA2F2B-FAFB-9B4F-B9D5-41B92FD65730}" dt="2022-10-12T07:42:24.907" v="4005" actId="2711"/>
          <ac:spMkLst>
            <pc:docMk/>
            <pc:sldMk cId="432566755" sldId="546"/>
            <ac:spMk id="142" creationId="{8EF81E21-23F1-7993-396C-2964033667E4}"/>
          </ac:spMkLst>
        </pc:spChg>
        <pc:spChg chg="mod">
          <ac:chgData name=" " userId="66c0114b-cbd3-49c5-ace8-2eb765d86479" providerId="ADAL" clId="{2BFA2F2B-FAFB-9B4F-B9D5-41B92FD65730}" dt="2022-10-12T07:42:24.907" v="4005" actId="2711"/>
          <ac:spMkLst>
            <pc:docMk/>
            <pc:sldMk cId="432566755" sldId="546"/>
            <ac:spMk id="145" creationId="{273CB077-B474-9753-2A10-7C99BDA79BFD}"/>
          </ac:spMkLst>
        </pc:spChg>
        <pc:spChg chg="mod">
          <ac:chgData name=" " userId="66c0114b-cbd3-49c5-ace8-2eb765d86479" providerId="ADAL" clId="{2BFA2F2B-FAFB-9B4F-B9D5-41B92FD65730}" dt="2022-10-12T07:42:24.907" v="4005" actId="2711"/>
          <ac:spMkLst>
            <pc:docMk/>
            <pc:sldMk cId="432566755" sldId="546"/>
            <ac:spMk id="147" creationId="{BFB4D25B-163E-B171-9796-1195EC559A4F}"/>
          </ac:spMkLst>
        </pc:spChg>
        <pc:spChg chg="mod">
          <ac:chgData name=" " userId="66c0114b-cbd3-49c5-ace8-2eb765d86479" providerId="ADAL" clId="{2BFA2F2B-FAFB-9B4F-B9D5-41B92FD65730}" dt="2022-10-12T07:42:24.907" v="4005" actId="2711"/>
          <ac:spMkLst>
            <pc:docMk/>
            <pc:sldMk cId="432566755" sldId="546"/>
            <ac:spMk id="148" creationId="{51DAA40E-DFBB-E5D7-CB48-38B1DA117778}"/>
          </ac:spMkLst>
        </pc:spChg>
        <pc:spChg chg="mod">
          <ac:chgData name=" " userId="66c0114b-cbd3-49c5-ace8-2eb765d86479" providerId="ADAL" clId="{2BFA2F2B-FAFB-9B4F-B9D5-41B92FD65730}" dt="2022-10-12T07:42:24.907" v="4005" actId="2711"/>
          <ac:spMkLst>
            <pc:docMk/>
            <pc:sldMk cId="432566755" sldId="546"/>
            <ac:spMk id="157" creationId="{064AB7BD-4069-8128-3F47-9FBA734FF656}"/>
          </ac:spMkLst>
        </pc:spChg>
        <pc:spChg chg="mod">
          <ac:chgData name=" " userId="66c0114b-cbd3-49c5-ace8-2eb765d86479" providerId="ADAL" clId="{2BFA2F2B-FAFB-9B4F-B9D5-41B92FD65730}" dt="2022-10-12T07:42:24.907" v="4005" actId="2711"/>
          <ac:spMkLst>
            <pc:docMk/>
            <pc:sldMk cId="432566755" sldId="546"/>
            <ac:spMk id="158" creationId="{D6106A3E-DBBE-4660-B272-88F7DD75C14D}"/>
          </ac:spMkLst>
        </pc:spChg>
        <pc:spChg chg="mod">
          <ac:chgData name=" " userId="66c0114b-cbd3-49c5-ace8-2eb765d86479" providerId="ADAL" clId="{2BFA2F2B-FAFB-9B4F-B9D5-41B92FD65730}" dt="2022-10-12T07:42:24.907" v="4005" actId="2711"/>
          <ac:spMkLst>
            <pc:docMk/>
            <pc:sldMk cId="432566755" sldId="546"/>
            <ac:spMk id="178" creationId="{E2D10DAD-99A3-BDB2-1051-B717CC481057}"/>
          </ac:spMkLst>
        </pc:spChg>
        <pc:spChg chg="mod">
          <ac:chgData name=" " userId="66c0114b-cbd3-49c5-ace8-2eb765d86479" providerId="ADAL" clId="{2BFA2F2B-FAFB-9B4F-B9D5-41B92FD65730}" dt="2022-10-12T07:42:24.907" v="4005" actId="2711"/>
          <ac:spMkLst>
            <pc:docMk/>
            <pc:sldMk cId="432566755" sldId="546"/>
            <ac:spMk id="179" creationId="{940C6E86-E68F-C290-6BE3-DF3AAA4C9EDB}"/>
          </ac:spMkLst>
        </pc:spChg>
        <pc:spChg chg="mod">
          <ac:chgData name=" " userId="66c0114b-cbd3-49c5-ace8-2eb765d86479" providerId="ADAL" clId="{2BFA2F2B-FAFB-9B4F-B9D5-41B92FD65730}" dt="2022-10-12T07:42:24.907" v="4005" actId="2711"/>
          <ac:spMkLst>
            <pc:docMk/>
            <pc:sldMk cId="432566755" sldId="546"/>
            <ac:spMk id="182" creationId="{FD896ECA-ACDE-8A20-83DC-4DF244CE45FD}"/>
          </ac:spMkLst>
        </pc:spChg>
        <pc:spChg chg="mod">
          <ac:chgData name=" " userId="66c0114b-cbd3-49c5-ace8-2eb765d86479" providerId="ADAL" clId="{2BFA2F2B-FAFB-9B4F-B9D5-41B92FD65730}" dt="2022-10-12T07:42:24.907" v="4005" actId="2711"/>
          <ac:spMkLst>
            <pc:docMk/>
            <pc:sldMk cId="432566755" sldId="546"/>
            <ac:spMk id="183" creationId="{A81FAF45-4C9F-9E74-7029-F7D6C949AB8D}"/>
          </ac:spMkLst>
        </pc:spChg>
        <pc:spChg chg="mod">
          <ac:chgData name=" " userId="66c0114b-cbd3-49c5-ace8-2eb765d86479" providerId="ADAL" clId="{2BFA2F2B-FAFB-9B4F-B9D5-41B92FD65730}" dt="2022-10-12T07:42:24.907" v="4005" actId="2711"/>
          <ac:spMkLst>
            <pc:docMk/>
            <pc:sldMk cId="432566755" sldId="546"/>
            <ac:spMk id="199" creationId="{FC2C81F4-BC6F-566D-DE82-1D712C8E2A4D}"/>
          </ac:spMkLst>
        </pc:spChg>
        <pc:spChg chg="mod">
          <ac:chgData name=" " userId="66c0114b-cbd3-49c5-ace8-2eb765d86479" providerId="ADAL" clId="{2BFA2F2B-FAFB-9B4F-B9D5-41B92FD65730}" dt="2022-10-12T07:42:24.907" v="4005" actId="2711"/>
          <ac:spMkLst>
            <pc:docMk/>
            <pc:sldMk cId="432566755" sldId="546"/>
            <ac:spMk id="201" creationId="{BF455E15-4455-8A67-E653-AC043444E533}"/>
          </ac:spMkLst>
        </pc:spChg>
        <pc:spChg chg="mod">
          <ac:chgData name=" " userId="66c0114b-cbd3-49c5-ace8-2eb765d86479" providerId="ADAL" clId="{2BFA2F2B-FAFB-9B4F-B9D5-41B92FD65730}" dt="2022-10-12T07:42:24.907" v="4005" actId="2711"/>
          <ac:spMkLst>
            <pc:docMk/>
            <pc:sldMk cId="432566755" sldId="546"/>
            <ac:spMk id="204" creationId="{9B32DD54-016C-583C-26F9-21022D8EACC9}"/>
          </ac:spMkLst>
        </pc:spChg>
        <pc:spChg chg="mod">
          <ac:chgData name=" " userId="66c0114b-cbd3-49c5-ace8-2eb765d86479" providerId="ADAL" clId="{2BFA2F2B-FAFB-9B4F-B9D5-41B92FD65730}" dt="2022-10-12T07:42:24.907" v="4005" actId="2711"/>
          <ac:spMkLst>
            <pc:docMk/>
            <pc:sldMk cId="432566755" sldId="546"/>
            <ac:spMk id="205" creationId="{A2D28AD1-0CAF-714F-530E-1426BD0DA157}"/>
          </ac:spMkLst>
        </pc:spChg>
        <pc:spChg chg="mod">
          <ac:chgData name=" " userId="66c0114b-cbd3-49c5-ace8-2eb765d86479" providerId="ADAL" clId="{2BFA2F2B-FAFB-9B4F-B9D5-41B92FD65730}" dt="2022-10-12T07:42:24.907" v="4005" actId="2711"/>
          <ac:spMkLst>
            <pc:docMk/>
            <pc:sldMk cId="432566755" sldId="546"/>
            <ac:spMk id="208" creationId="{566CC561-E38D-1269-A612-516E9AEEC7B7}"/>
          </ac:spMkLst>
        </pc:spChg>
        <pc:spChg chg="mod">
          <ac:chgData name=" " userId="66c0114b-cbd3-49c5-ace8-2eb765d86479" providerId="ADAL" clId="{2BFA2F2B-FAFB-9B4F-B9D5-41B92FD65730}" dt="2022-10-12T07:42:24.907" v="4005" actId="2711"/>
          <ac:spMkLst>
            <pc:docMk/>
            <pc:sldMk cId="432566755" sldId="546"/>
            <ac:spMk id="210" creationId="{8628B53A-ED2D-5217-D4D1-6FECD5E38EFE}"/>
          </ac:spMkLst>
        </pc:spChg>
        <pc:spChg chg="mod">
          <ac:chgData name=" " userId="66c0114b-cbd3-49c5-ace8-2eb765d86479" providerId="ADAL" clId="{2BFA2F2B-FAFB-9B4F-B9D5-41B92FD65730}" dt="2022-10-12T07:42:24.907" v="4005" actId="2711"/>
          <ac:spMkLst>
            <pc:docMk/>
            <pc:sldMk cId="432566755" sldId="546"/>
            <ac:spMk id="211" creationId="{7ABA634A-8B09-F7A7-6F1C-52D973CE28A0}"/>
          </ac:spMkLst>
        </pc:spChg>
        <pc:spChg chg="mod">
          <ac:chgData name=" " userId="66c0114b-cbd3-49c5-ace8-2eb765d86479" providerId="ADAL" clId="{2BFA2F2B-FAFB-9B4F-B9D5-41B92FD65730}" dt="2022-10-12T07:42:24.907" v="4005" actId="2711"/>
          <ac:spMkLst>
            <pc:docMk/>
            <pc:sldMk cId="432566755" sldId="546"/>
            <ac:spMk id="212" creationId="{84B5804A-A267-4759-2A9D-67D2191BCEF3}"/>
          </ac:spMkLst>
        </pc:spChg>
        <pc:spChg chg="mod">
          <ac:chgData name=" " userId="66c0114b-cbd3-49c5-ace8-2eb765d86479" providerId="ADAL" clId="{2BFA2F2B-FAFB-9B4F-B9D5-41B92FD65730}" dt="2022-10-12T07:42:24.907" v="4005" actId="2711"/>
          <ac:spMkLst>
            <pc:docMk/>
            <pc:sldMk cId="432566755" sldId="546"/>
            <ac:spMk id="213" creationId="{C6C9A125-3549-227E-0D00-11EC36AD83DB}"/>
          </ac:spMkLst>
        </pc:spChg>
        <pc:spChg chg="mod">
          <ac:chgData name=" " userId="66c0114b-cbd3-49c5-ace8-2eb765d86479" providerId="ADAL" clId="{2BFA2F2B-FAFB-9B4F-B9D5-41B92FD65730}" dt="2022-10-12T07:42:24.907" v="4005" actId="2711"/>
          <ac:spMkLst>
            <pc:docMk/>
            <pc:sldMk cId="432566755" sldId="546"/>
            <ac:spMk id="214" creationId="{5B082AEE-FEED-BDB5-5E7F-5028A6C62C89}"/>
          </ac:spMkLst>
        </pc:spChg>
        <pc:spChg chg="mod">
          <ac:chgData name=" " userId="66c0114b-cbd3-49c5-ace8-2eb765d86479" providerId="ADAL" clId="{2BFA2F2B-FAFB-9B4F-B9D5-41B92FD65730}" dt="2022-10-12T07:42:24.907" v="4005" actId="2711"/>
          <ac:spMkLst>
            <pc:docMk/>
            <pc:sldMk cId="432566755" sldId="546"/>
            <ac:spMk id="215" creationId="{05B0CBC4-F0B7-21A1-C3DD-4040E6C3E6E9}"/>
          </ac:spMkLst>
        </pc:spChg>
        <pc:spChg chg="mod">
          <ac:chgData name=" " userId="66c0114b-cbd3-49c5-ace8-2eb765d86479" providerId="ADAL" clId="{2BFA2F2B-FAFB-9B4F-B9D5-41B92FD65730}" dt="2022-10-12T07:42:24.907" v="4005" actId="2711"/>
          <ac:spMkLst>
            <pc:docMk/>
            <pc:sldMk cId="432566755" sldId="546"/>
            <ac:spMk id="219" creationId="{4CBBA01F-B7A8-E12D-EC27-8E629C154B63}"/>
          </ac:spMkLst>
        </pc:spChg>
        <pc:spChg chg="mod">
          <ac:chgData name=" " userId="66c0114b-cbd3-49c5-ace8-2eb765d86479" providerId="ADAL" clId="{2BFA2F2B-FAFB-9B4F-B9D5-41B92FD65730}" dt="2022-10-12T07:42:24.907" v="4005" actId="2711"/>
          <ac:spMkLst>
            <pc:docMk/>
            <pc:sldMk cId="432566755" sldId="546"/>
            <ac:spMk id="222" creationId="{4BDEA8CB-FF7A-CE09-2738-A22FB2714F0D}"/>
          </ac:spMkLst>
        </pc:spChg>
        <pc:spChg chg="mod">
          <ac:chgData name=" " userId="66c0114b-cbd3-49c5-ace8-2eb765d86479" providerId="ADAL" clId="{2BFA2F2B-FAFB-9B4F-B9D5-41B92FD65730}" dt="2022-10-12T07:42:24.907" v="4005" actId="2711"/>
          <ac:spMkLst>
            <pc:docMk/>
            <pc:sldMk cId="432566755" sldId="546"/>
            <ac:spMk id="223" creationId="{ACE89255-621E-EFD7-37DD-59D964003D76}"/>
          </ac:spMkLst>
        </pc:spChg>
        <pc:spChg chg="mod">
          <ac:chgData name=" " userId="66c0114b-cbd3-49c5-ace8-2eb765d86479" providerId="ADAL" clId="{2BFA2F2B-FAFB-9B4F-B9D5-41B92FD65730}" dt="2022-10-12T07:42:24.907" v="4005" actId="2711"/>
          <ac:spMkLst>
            <pc:docMk/>
            <pc:sldMk cId="432566755" sldId="546"/>
            <ac:spMk id="225" creationId="{BACDC39E-23CC-A58F-4DC4-13BE0489E5DE}"/>
          </ac:spMkLst>
        </pc:spChg>
        <pc:spChg chg="mod">
          <ac:chgData name=" " userId="66c0114b-cbd3-49c5-ace8-2eb765d86479" providerId="ADAL" clId="{2BFA2F2B-FAFB-9B4F-B9D5-41B92FD65730}" dt="2022-10-12T07:42:24.907" v="4005" actId="2711"/>
          <ac:spMkLst>
            <pc:docMk/>
            <pc:sldMk cId="432566755" sldId="546"/>
            <ac:spMk id="228" creationId="{8F5F1FE7-F18E-43D0-8F90-74DA77770BF3}"/>
          </ac:spMkLst>
        </pc:spChg>
        <pc:spChg chg="mod">
          <ac:chgData name=" " userId="66c0114b-cbd3-49c5-ace8-2eb765d86479" providerId="ADAL" clId="{2BFA2F2B-FAFB-9B4F-B9D5-41B92FD65730}" dt="2022-10-12T07:42:24.907" v="4005" actId="2711"/>
          <ac:spMkLst>
            <pc:docMk/>
            <pc:sldMk cId="432566755" sldId="546"/>
            <ac:spMk id="229" creationId="{70DC6D8F-7207-D4C9-1B87-E2923BCFE91F}"/>
          </ac:spMkLst>
        </pc:spChg>
        <pc:spChg chg="mod">
          <ac:chgData name=" " userId="66c0114b-cbd3-49c5-ace8-2eb765d86479" providerId="ADAL" clId="{2BFA2F2B-FAFB-9B4F-B9D5-41B92FD65730}" dt="2022-10-12T07:42:24.907" v="4005" actId="2711"/>
          <ac:spMkLst>
            <pc:docMk/>
            <pc:sldMk cId="432566755" sldId="546"/>
            <ac:spMk id="230" creationId="{61AFAB0A-8487-7E68-20BF-1D537A21E9D9}"/>
          </ac:spMkLst>
        </pc:spChg>
        <pc:spChg chg="mod">
          <ac:chgData name=" " userId="66c0114b-cbd3-49c5-ace8-2eb765d86479" providerId="ADAL" clId="{2BFA2F2B-FAFB-9B4F-B9D5-41B92FD65730}" dt="2022-10-12T07:42:24.907" v="4005" actId="2711"/>
          <ac:spMkLst>
            <pc:docMk/>
            <pc:sldMk cId="432566755" sldId="546"/>
            <ac:spMk id="231" creationId="{406C2EF5-121A-732C-13F5-424ADEF1C5CC}"/>
          </ac:spMkLst>
        </pc:spChg>
        <pc:spChg chg="mod">
          <ac:chgData name=" " userId="66c0114b-cbd3-49c5-ace8-2eb765d86479" providerId="ADAL" clId="{2BFA2F2B-FAFB-9B4F-B9D5-41B92FD65730}" dt="2022-10-12T07:42:24.907" v="4005" actId="2711"/>
          <ac:spMkLst>
            <pc:docMk/>
            <pc:sldMk cId="432566755" sldId="546"/>
            <ac:spMk id="233" creationId="{3C049D6B-50FF-49B9-4B0B-1B857EEB3F56}"/>
          </ac:spMkLst>
        </pc:spChg>
        <pc:spChg chg="mod">
          <ac:chgData name=" " userId="66c0114b-cbd3-49c5-ace8-2eb765d86479" providerId="ADAL" clId="{2BFA2F2B-FAFB-9B4F-B9D5-41B92FD65730}" dt="2022-10-12T07:42:24.907" v="4005" actId="2711"/>
          <ac:spMkLst>
            <pc:docMk/>
            <pc:sldMk cId="432566755" sldId="546"/>
            <ac:spMk id="234" creationId="{A57FF6A6-5430-7D95-E241-473556783D4A}"/>
          </ac:spMkLst>
        </pc:spChg>
        <pc:spChg chg="mod">
          <ac:chgData name=" " userId="66c0114b-cbd3-49c5-ace8-2eb765d86479" providerId="ADAL" clId="{2BFA2F2B-FAFB-9B4F-B9D5-41B92FD65730}" dt="2022-10-12T07:42:24.907" v="4005" actId="2711"/>
          <ac:spMkLst>
            <pc:docMk/>
            <pc:sldMk cId="432566755" sldId="546"/>
            <ac:spMk id="236" creationId="{AFCBE453-BCD2-0839-938C-CF5C0624FE60}"/>
          </ac:spMkLst>
        </pc:spChg>
        <pc:spChg chg="mod">
          <ac:chgData name=" " userId="66c0114b-cbd3-49c5-ace8-2eb765d86479" providerId="ADAL" clId="{2BFA2F2B-FAFB-9B4F-B9D5-41B92FD65730}" dt="2022-10-12T07:42:24.907" v="4005" actId="2711"/>
          <ac:spMkLst>
            <pc:docMk/>
            <pc:sldMk cId="432566755" sldId="546"/>
            <ac:spMk id="241" creationId="{F8A81079-DBEB-65B8-55EC-8E1DA6ACAE0F}"/>
          </ac:spMkLst>
        </pc:spChg>
        <pc:spChg chg="mod">
          <ac:chgData name=" " userId="66c0114b-cbd3-49c5-ace8-2eb765d86479" providerId="ADAL" clId="{2BFA2F2B-FAFB-9B4F-B9D5-41B92FD65730}" dt="2022-10-12T07:42:24.907" v="4005" actId="2711"/>
          <ac:spMkLst>
            <pc:docMk/>
            <pc:sldMk cId="432566755" sldId="546"/>
            <ac:spMk id="244" creationId="{468BDD65-72BE-BBAE-A4F9-8C74895C60D5}"/>
          </ac:spMkLst>
        </pc:spChg>
        <pc:spChg chg="mod">
          <ac:chgData name=" " userId="66c0114b-cbd3-49c5-ace8-2eb765d86479" providerId="ADAL" clId="{2BFA2F2B-FAFB-9B4F-B9D5-41B92FD65730}" dt="2022-10-12T07:42:24.907" v="4005" actId="2711"/>
          <ac:spMkLst>
            <pc:docMk/>
            <pc:sldMk cId="432566755" sldId="546"/>
            <ac:spMk id="249" creationId="{ED22E797-5B99-E70B-9E6D-EB348BC4E0E0}"/>
          </ac:spMkLst>
        </pc:spChg>
        <pc:spChg chg="mod">
          <ac:chgData name=" " userId="66c0114b-cbd3-49c5-ace8-2eb765d86479" providerId="ADAL" clId="{2BFA2F2B-FAFB-9B4F-B9D5-41B92FD65730}" dt="2022-10-12T07:42:24.907" v="4005" actId="2711"/>
          <ac:spMkLst>
            <pc:docMk/>
            <pc:sldMk cId="432566755" sldId="546"/>
            <ac:spMk id="257" creationId="{0300F9DE-54E2-425D-9A56-6907D3C78A77}"/>
          </ac:spMkLst>
        </pc:spChg>
        <pc:spChg chg="mod">
          <ac:chgData name=" " userId="66c0114b-cbd3-49c5-ace8-2eb765d86479" providerId="ADAL" clId="{2BFA2F2B-FAFB-9B4F-B9D5-41B92FD65730}" dt="2022-10-12T07:42:24.907" v="4005" actId="2711"/>
          <ac:spMkLst>
            <pc:docMk/>
            <pc:sldMk cId="432566755" sldId="546"/>
            <ac:spMk id="260" creationId="{3E3DCEC8-C7FF-284A-A70B-CD85A3CF10C8}"/>
          </ac:spMkLst>
        </pc:spChg>
        <pc:spChg chg="mod">
          <ac:chgData name=" " userId="66c0114b-cbd3-49c5-ace8-2eb765d86479" providerId="ADAL" clId="{2BFA2F2B-FAFB-9B4F-B9D5-41B92FD65730}" dt="2022-10-12T07:42:24.907" v="4005" actId="2711"/>
          <ac:spMkLst>
            <pc:docMk/>
            <pc:sldMk cId="432566755" sldId="546"/>
            <ac:spMk id="261" creationId="{72AE9221-3213-2D65-0118-5C70DAD7C47D}"/>
          </ac:spMkLst>
        </pc:spChg>
        <pc:spChg chg="mod">
          <ac:chgData name=" " userId="66c0114b-cbd3-49c5-ace8-2eb765d86479" providerId="ADAL" clId="{2BFA2F2B-FAFB-9B4F-B9D5-41B92FD65730}" dt="2022-10-12T07:42:24.907" v="4005" actId="2711"/>
          <ac:spMkLst>
            <pc:docMk/>
            <pc:sldMk cId="432566755" sldId="546"/>
            <ac:spMk id="262" creationId="{18058C9D-3E68-4589-DC0B-E64CDBA2A934}"/>
          </ac:spMkLst>
        </pc:spChg>
        <pc:spChg chg="mod">
          <ac:chgData name=" " userId="66c0114b-cbd3-49c5-ace8-2eb765d86479" providerId="ADAL" clId="{2BFA2F2B-FAFB-9B4F-B9D5-41B92FD65730}" dt="2022-10-12T07:42:24.907" v="4005" actId="2711"/>
          <ac:spMkLst>
            <pc:docMk/>
            <pc:sldMk cId="432566755" sldId="546"/>
            <ac:spMk id="264" creationId="{B4567F3F-886D-3255-1FB0-25AF4B87982A}"/>
          </ac:spMkLst>
        </pc:spChg>
        <pc:spChg chg="mod">
          <ac:chgData name=" " userId="66c0114b-cbd3-49c5-ace8-2eb765d86479" providerId="ADAL" clId="{2BFA2F2B-FAFB-9B4F-B9D5-41B92FD65730}" dt="2022-10-12T07:42:24.907" v="4005" actId="2711"/>
          <ac:spMkLst>
            <pc:docMk/>
            <pc:sldMk cId="432566755" sldId="546"/>
            <ac:spMk id="267" creationId="{84796D81-AA53-5564-A1A6-01785AECA453}"/>
          </ac:spMkLst>
        </pc:spChg>
        <pc:spChg chg="mod">
          <ac:chgData name=" " userId="66c0114b-cbd3-49c5-ace8-2eb765d86479" providerId="ADAL" clId="{2BFA2F2B-FAFB-9B4F-B9D5-41B92FD65730}" dt="2022-10-12T07:42:24.907" v="4005" actId="2711"/>
          <ac:spMkLst>
            <pc:docMk/>
            <pc:sldMk cId="432566755" sldId="546"/>
            <ac:spMk id="268" creationId="{FD4A4265-041C-16E4-1410-DF356B7B539B}"/>
          </ac:spMkLst>
        </pc:spChg>
        <pc:spChg chg="mod">
          <ac:chgData name=" " userId="66c0114b-cbd3-49c5-ace8-2eb765d86479" providerId="ADAL" clId="{2BFA2F2B-FAFB-9B4F-B9D5-41B92FD65730}" dt="2022-10-12T07:42:24.907" v="4005" actId="2711"/>
          <ac:spMkLst>
            <pc:docMk/>
            <pc:sldMk cId="432566755" sldId="546"/>
            <ac:spMk id="270" creationId="{F17FCCDE-C05D-23E9-A1A3-FCC311D2B6AB}"/>
          </ac:spMkLst>
        </pc:spChg>
        <pc:spChg chg="mod">
          <ac:chgData name=" " userId="66c0114b-cbd3-49c5-ace8-2eb765d86479" providerId="ADAL" clId="{2BFA2F2B-FAFB-9B4F-B9D5-41B92FD65730}" dt="2022-10-12T07:42:24.907" v="4005" actId="2711"/>
          <ac:spMkLst>
            <pc:docMk/>
            <pc:sldMk cId="432566755" sldId="546"/>
            <ac:spMk id="273" creationId="{79E151C4-E537-E764-E1E2-DD171C9F5458}"/>
          </ac:spMkLst>
        </pc:spChg>
        <pc:spChg chg="mod">
          <ac:chgData name=" " userId="66c0114b-cbd3-49c5-ace8-2eb765d86479" providerId="ADAL" clId="{2BFA2F2B-FAFB-9B4F-B9D5-41B92FD65730}" dt="2022-10-12T07:42:24.907" v="4005" actId="2711"/>
          <ac:spMkLst>
            <pc:docMk/>
            <pc:sldMk cId="432566755" sldId="546"/>
            <ac:spMk id="274" creationId="{4FE1F38C-8D92-2BEF-0776-C7BBB8408ABA}"/>
          </ac:spMkLst>
        </pc:spChg>
        <pc:spChg chg="mod">
          <ac:chgData name=" " userId="66c0114b-cbd3-49c5-ace8-2eb765d86479" providerId="ADAL" clId="{2BFA2F2B-FAFB-9B4F-B9D5-41B92FD65730}" dt="2022-10-12T07:42:24.907" v="4005" actId="2711"/>
          <ac:spMkLst>
            <pc:docMk/>
            <pc:sldMk cId="432566755" sldId="546"/>
            <ac:spMk id="282" creationId="{5A938034-15CC-8CFE-27F4-46914D437293}"/>
          </ac:spMkLst>
        </pc:spChg>
        <pc:spChg chg="mod">
          <ac:chgData name=" " userId="66c0114b-cbd3-49c5-ace8-2eb765d86479" providerId="ADAL" clId="{2BFA2F2B-FAFB-9B4F-B9D5-41B92FD65730}" dt="2022-10-12T07:42:24.907" v="4005" actId="2711"/>
          <ac:spMkLst>
            <pc:docMk/>
            <pc:sldMk cId="432566755" sldId="546"/>
            <ac:spMk id="285" creationId="{D52745A2-B637-E8BF-1D7A-E93647294B1C}"/>
          </ac:spMkLst>
        </pc:spChg>
        <pc:spChg chg="mod">
          <ac:chgData name=" " userId="66c0114b-cbd3-49c5-ace8-2eb765d86479" providerId="ADAL" clId="{2BFA2F2B-FAFB-9B4F-B9D5-41B92FD65730}" dt="2022-10-12T07:42:24.907" v="4005" actId="2711"/>
          <ac:spMkLst>
            <pc:docMk/>
            <pc:sldMk cId="432566755" sldId="546"/>
            <ac:spMk id="286" creationId="{FB20C02A-E954-A071-A41F-7DDFCEB3D315}"/>
          </ac:spMkLst>
        </pc:spChg>
        <pc:spChg chg="mod">
          <ac:chgData name=" " userId="66c0114b-cbd3-49c5-ace8-2eb765d86479" providerId="ADAL" clId="{2BFA2F2B-FAFB-9B4F-B9D5-41B92FD65730}" dt="2022-10-12T07:42:24.907" v="4005" actId="2711"/>
          <ac:spMkLst>
            <pc:docMk/>
            <pc:sldMk cId="432566755" sldId="546"/>
            <ac:spMk id="287" creationId="{D91A10D9-E5CA-8097-CD17-AF890A651A0D}"/>
          </ac:spMkLst>
        </pc:spChg>
        <pc:spChg chg="mod">
          <ac:chgData name=" " userId="66c0114b-cbd3-49c5-ace8-2eb765d86479" providerId="ADAL" clId="{2BFA2F2B-FAFB-9B4F-B9D5-41B92FD65730}" dt="2022-10-12T07:42:24.907" v="4005" actId="2711"/>
          <ac:spMkLst>
            <pc:docMk/>
            <pc:sldMk cId="432566755" sldId="546"/>
            <ac:spMk id="303" creationId="{F9438F26-5DB5-3EF2-3403-BA93A0F2F6F1}"/>
          </ac:spMkLst>
        </pc:spChg>
        <pc:cxnChg chg="mod">
          <ac:chgData name=" " userId="66c0114b-cbd3-49c5-ace8-2eb765d86479" providerId="ADAL" clId="{2BFA2F2B-FAFB-9B4F-B9D5-41B92FD65730}" dt="2022-10-12T07:42:22.858" v="4004" actId="113"/>
          <ac:cxnSpMkLst>
            <pc:docMk/>
            <pc:sldMk cId="432566755" sldId="546"/>
            <ac:cxnSpMk id="47" creationId="{B95062AD-3E06-7EDB-B1CC-2F27517F6804}"/>
          </ac:cxnSpMkLst>
        </pc:cxnChg>
      </pc:sldChg>
      <pc:sldChg chg="modSp mod modNotesTx">
        <pc:chgData name=" " userId="66c0114b-cbd3-49c5-ace8-2eb765d86479" providerId="ADAL" clId="{2BFA2F2B-FAFB-9B4F-B9D5-41B92FD65730}" dt="2022-10-12T08:18:15.004" v="4013"/>
        <pc:sldMkLst>
          <pc:docMk/>
          <pc:sldMk cId="618315326" sldId="589"/>
        </pc:sldMkLst>
        <pc:spChg chg="mod">
          <ac:chgData name=" " userId="66c0114b-cbd3-49c5-ace8-2eb765d86479" providerId="ADAL" clId="{2BFA2F2B-FAFB-9B4F-B9D5-41B92FD65730}" dt="2022-10-10T07:47:18.349" v="1" actId="20577"/>
          <ac:spMkLst>
            <pc:docMk/>
            <pc:sldMk cId="618315326" sldId="589"/>
            <ac:spMk id="2" creationId="{00000000-0000-0000-0000-000000000000}"/>
          </ac:spMkLst>
        </pc:spChg>
        <pc:spChg chg="mod">
          <ac:chgData name=" " userId="66c0114b-cbd3-49c5-ace8-2eb765d86479" providerId="ADAL" clId="{2BFA2F2B-FAFB-9B4F-B9D5-41B92FD65730}" dt="2022-10-10T07:58:32.459" v="269" actId="20577"/>
          <ac:spMkLst>
            <pc:docMk/>
            <pc:sldMk cId="618315326" sldId="589"/>
            <ac:spMk id="4" creationId="{00000000-0000-0000-0000-000000000000}"/>
          </ac:spMkLst>
        </pc:spChg>
        <pc:spChg chg="mod">
          <ac:chgData name=" " userId="66c0114b-cbd3-49c5-ace8-2eb765d86479" providerId="ADAL" clId="{2BFA2F2B-FAFB-9B4F-B9D5-41B92FD65730}" dt="2022-10-11T14:13:03.669" v="3964" actId="20577"/>
          <ac:spMkLst>
            <pc:docMk/>
            <pc:sldMk cId="618315326" sldId="589"/>
            <ac:spMk id="5" creationId="{00000000-0000-0000-0000-000000000000}"/>
          </ac:spMkLst>
        </pc:spChg>
      </pc:sldChg>
      <pc:sldChg chg="modSp mod ord modNotesTx">
        <pc:chgData name=" " userId="66c0114b-cbd3-49c5-ace8-2eb765d86479" providerId="ADAL" clId="{2BFA2F2B-FAFB-9B4F-B9D5-41B92FD65730}" dt="2022-10-12T08:18:55.059" v="4041" actId="20577"/>
        <pc:sldMkLst>
          <pc:docMk/>
          <pc:sldMk cId="1443776683" sldId="610"/>
        </pc:sldMkLst>
        <pc:spChg chg="mod">
          <ac:chgData name=" " userId="66c0114b-cbd3-49c5-ace8-2eb765d86479" providerId="ADAL" clId="{2BFA2F2B-FAFB-9B4F-B9D5-41B92FD65730}" dt="2022-10-11T08:11:37.962" v="449" actId="20577"/>
          <ac:spMkLst>
            <pc:docMk/>
            <pc:sldMk cId="1443776683" sldId="610"/>
            <ac:spMk id="2" creationId="{00000000-0000-0000-0000-000000000000}"/>
          </ac:spMkLst>
        </pc:spChg>
        <pc:spChg chg="mod">
          <ac:chgData name=" " userId="66c0114b-cbd3-49c5-ace8-2eb765d86479" providerId="ADAL" clId="{2BFA2F2B-FAFB-9B4F-B9D5-41B92FD65730}" dt="2022-10-11T08:17:08.439" v="580" actId="1076"/>
          <ac:spMkLst>
            <pc:docMk/>
            <pc:sldMk cId="1443776683" sldId="610"/>
            <ac:spMk id="112" creationId="{00000000-0000-0000-0000-000000000000}"/>
          </ac:spMkLst>
        </pc:spChg>
        <pc:grpChg chg="mod">
          <ac:chgData name=" " userId="66c0114b-cbd3-49c5-ace8-2eb765d86479" providerId="ADAL" clId="{2BFA2F2B-FAFB-9B4F-B9D5-41B92FD65730}" dt="2022-10-11T09:05:37.160" v="1672" actId="1035"/>
          <ac:grpSpMkLst>
            <pc:docMk/>
            <pc:sldMk cId="1443776683" sldId="610"/>
            <ac:grpSpMk id="113" creationId="{00000000-0000-0000-0000-000000000000}"/>
          </ac:grpSpMkLst>
        </pc:grpChg>
        <pc:grpChg chg="mod">
          <ac:chgData name=" " userId="66c0114b-cbd3-49c5-ace8-2eb765d86479" providerId="ADAL" clId="{2BFA2F2B-FAFB-9B4F-B9D5-41B92FD65730}" dt="2022-10-11T09:05:37.160" v="1672" actId="1035"/>
          <ac:grpSpMkLst>
            <pc:docMk/>
            <pc:sldMk cId="1443776683" sldId="610"/>
            <ac:grpSpMk id="114" creationId="{00000000-0000-0000-0000-000000000000}"/>
          </ac:grpSpMkLst>
        </pc:grpChg>
        <pc:grpChg chg="mod">
          <ac:chgData name=" " userId="66c0114b-cbd3-49c5-ace8-2eb765d86479" providerId="ADAL" clId="{2BFA2F2B-FAFB-9B4F-B9D5-41B92FD65730}" dt="2022-10-11T09:05:37.160" v="1672" actId="1035"/>
          <ac:grpSpMkLst>
            <pc:docMk/>
            <pc:sldMk cId="1443776683" sldId="610"/>
            <ac:grpSpMk id="115" creationId="{00000000-0000-0000-0000-000000000000}"/>
          </ac:grpSpMkLst>
        </pc:grpChg>
        <pc:grpChg chg="mod">
          <ac:chgData name=" " userId="66c0114b-cbd3-49c5-ace8-2eb765d86479" providerId="ADAL" clId="{2BFA2F2B-FAFB-9B4F-B9D5-41B92FD65730}" dt="2022-10-11T09:05:37.160" v="1672" actId="1035"/>
          <ac:grpSpMkLst>
            <pc:docMk/>
            <pc:sldMk cId="1443776683" sldId="610"/>
            <ac:grpSpMk id="116" creationId="{00000000-0000-0000-0000-000000000000}"/>
          </ac:grpSpMkLst>
        </pc:grpChg>
        <pc:grpChg chg="mod">
          <ac:chgData name=" " userId="66c0114b-cbd3-49c5-ace8-2eb765d86479" providerId="ADAL" clId="{2BFA2F2B-FAFB-9B4F-B9D5-41B92FD65730}" dt="2022-10-11T09:05:37.160" v="1672" actId="1035"/>
          <ac:grpSpMkLst>
            <pc:docMk/>
            <pc:sldMk cId="1443776683" sldId="610"/>
            <ac:grpSpMk id="117" creationId="{00000000-0000-0000-0000-000000000000}"/>
          </ac:grpSpMkLst>
        </pc:grpChg>
        <pc:grpChg chg="mod">
          <ac:chgData name=" " userId="66c0114b-cbd3-49c5-ace8-2eb765d86479" providerId="ADAL" clId="{2BFA2F2B-FAFB-9B4F-B9D5-41B92FD65730}" dt="2022-10-11T09:05:37.160" v="1672" actId="1035"/>
          <ac:grpSpMkLst>
            <pc:docMk/>
            <pc:sldMk cId="1443776683" sldId="610"/>
            <ac:grpSpMk id="118" creationId="{00000000-0000-0000-0000-000000000000}"/>
          </ac:grpSpMkLst>
        </pc:grpChg>
        <pc:grpChg chg="mod">
          <ac:chgData name=" " userId="66c0114b-cbd3-49c5-ace8-2eb765d86479" providerId="ADAL" clId="{2BFA2F2B-FAFB-9B4F-B9D5-41B92FD65730}" dt="2022-10-11T09:05:37.160" v="1672" actId="1035"/>
          <ac:grpSpMkLst>
            <pc:docMk/>
            <pc:sldMk cId="1443776683" sldId="610"/>
            <ac:grpSpMk id="119" creationId="{00000000-0000-0000-0000-000000000000}"/>
          </ac:grpSpMkLst>
        </pc:grpChg>
        <pc:grpChg chg="mod">
          <ac:chgData name=" " userId="66c0114b-cbd3-49c5-ace8-2eb765d86479" providerId="ADAL" clId="{2BFA2F2B-FAFB-9B4F-B9D5-41B92FD65730}" dt="2022-10-11T09:05:37.160" v="1672" actId="1035"/>
          <ac:grpSpMkLst>
            <pc:docMk/>
            <pc:sldMk cId="1443776683" sldId="610"/>
            <ac:grpSpMk id="120" creationId="{00000000-0000-0000-0000-000000000000}"/>
          </ac:grpSpMkLst>
        </pc:grpChg>
        <pc:grpChg chg="mod">
          <ac:chgData name=" " userId="66c0114b-cbd3-49c5-ace8-2eb765d86479" providerId="ADAL" clId="{2BFA2F2B-FAFB-9B4F-B9D5-41B92FD65730}" dt="2022-10-11T09:05:37.160" v="1672" actId="1035"/>
          <ac:grpSpMkLst>
            <pc:docMk/>
            <pc:sldMk cId="1443776683" sldId="610"/>
            <ac:grpSpMk id="121" creationId="{00000000-0000-0000-0000-000000000000}"/>
          </ac:grpSpMkLst>
        </pc:grpChg>
        <pc:graphicFrameChg chg="mod">
          <ac:chgData name=" " userId="66c0114b-cbd3-49c5-ace8-2eb765d86479" providerId="ADAL" clId="{2BFA2F2B-FAFB-9B4F-B9D5-41B92FD65730}" dt="2022-10-11T09:05:37.160" v="1672" actId="1035"/>
          <ac:graphicFrameMkLst>
            <pc:docMk/>
            <pc:sldMk cId="1443776683" sldId="610"/>
            <ac:graphicFrameMk id="4" creationId="{00000000-0000-0000-0000-000000000000}"/>
          </ac:graphicFrameMkLst>
        </pc:graphicFrameChg>
      </pc:sldChg>
      <pc:sldChg chg="modSp add mod setBg modNotesTx">
        <pc:chgData name=" " userId="66c0114b-cbd3-49c5-ace8-2eb765d86479" providerId="ADAL" clId="{2BFA2F2B-FAFB-9B4F-B9D5-41B92FD65730}" dt="2022-10-12T08:19:02.283" v="4054" actId="20577"/>
        <pc:sldMkLst>
          <pc:docMk/>
          <pc:sldMk cId="1747751205" sldId="611"/>
        </pc:sldMkLst>
        <pc:spChg chg="mod">
          <ac:chgData name=" " userId="66c0114b-cbd3-49c5-ace8-2eb765d86479" providerId="ADAL" clId="{2BFA2F2B-FAFB-9B4F-B9D5-41B92FD65730}" dt="2022-10-11T11:18:58.858" v="3467" actId="20577"/>
          <ac:spMkLst>
            <pc:docMk/>
            <pc:sldMk cId="1747751205" sldId="611"/>
            <ac:spMk id="15" creationId="{00000000-0000-0000-0000-000000000000}"/>
          </ac:spMkLst>
        </pc:spChg>
        <pc:spChg chg="mod">
          <ac:chgData name=" " userId="66c0114b-cbd3-49c5-ace8-2eb765d86479" providerId="ADAL" clId="{2BFA2F2B-FAFB-9B4F-B9D5-41B92FD65730}" dt="2022-10-11T11:19:25.262" v="3471" actId="2711"/>
          <ac:spMkLst>
            <pc:docMk/>
            <pc:sldMk cId="1747751205" sldId="611"/>
            <ac:spMk id="29" creationId="{0C1516CB-4B6D-8B4D-A303-7B70739AA8DF}"/>
          </ac:spMkLst>
        </pc:spChg>
        <pc:grpChg chg="mod">
          <ac:chgData name=" " userId="66c0114b-cbd3-49c5-ace8-2eb765d86479" providerId="ADAL" clId="{2BFA2F2B-FAFB-9B4F-B9D5-41B92FD65730}" dt="2022-10-11T11:19:20.249" v="3469" actId="1076"/>
          <ac:grpSpMkLst>
            <pc:docMk/>
            <pc:sldMk cId="1747751205" sldId="611"/>
            <ac:grpSpMk id="30" creationId="{9B517C6D-E231-FA45-935C-BAF3F95DFF5A}"/>
          </ac:grpSpMkLst>
        </pc:grpChg>
        <pc:graphicFrameChg chg="modGraphic">
          <ac:chgData name=" " userId="66c0114b-cbd3-49c5-ace8-2eb765d86479" providerId="ADAL" clId="{2BFA2F2B-FAFB-9B4F-B9D5-41B92FD65730}" dt="2022-10-11T15:08:34.336" v="3997" actId="207"/>
          <ac:graphicFrameMkLst>
            <pc:docMk/>
            <pc:sldMk cId="1747751205" sldId="611"/>
            <ac:graphicFrameMk id="19" creationId="{3F59D733-7AC3-9641-8391-7598FDC43F86}"/>
          </ac:graphicFrameMkLst>
        </pc:graphicFrameChg>
      </pc:sldChg>
      <pc:sldChg chg="del">
        <pc:chgData name=" " userId="66c0114b-cbd3-49c5-ace8-2eb765d86479" providerId="ADAL" clId="{2BFA2F2B-FAFB-9B4F-B9D5-41B92FD65730}" dt="2022-10-11T08:18:39.586" v="592" actId="2696"/>
        <pc:sldMkLst>
          <pc:docMk/>
          <pc:sldMk cId="1656770479" sldId="622"/>
        </pc:sldMkLst>
      </pc:sldChg>
      <pc:sldChg chg="add del">
        <pc:chgData name=" " userId="66c0114b-cbd3-49c5-ace8-2eb765d86479" providerId="ADAL" clId="{2BFA2F2B-FAFB-9B4F-B9D5-41B92FD65730}" dt="2022-10-10T07:51:10.812" v="106"/>
        <pc:sldMkLst>
          <pc:docMk/>
          <pc:sldMk cId="1335339049" sldId="644"/>
        </pc:sldMkLst>
      </pc:sldChg>
      <pc:sldChg chg="modNotesTx">
        <pc:chgData name=" " userId="66c0114b-cbd3-49c5-ace8-2eb765d86479" providerId="ADAL" clId="{2BFA2F2B-FAFB-9B4F-B9D5-41B92FD65730}" dt="2022-10-12T08:18:22.485" v="4021" actId="20577"/>
        <pc:sldMkLst>
          <pc:docMk/>
          <pc:sldMk cId="2652926378" sldId="762"/>
        </pc:sldMkLst>
      </pc:sldChg>
      <pc:sldChg chg="ord modNotesTx">
        <pc:chgData name=" " userId="66c0114b-cbd3-49c5-ace8-2eb765d86479" providerId="ADAL" clId="{2BFA2F2B-FAFB-9B4F-B9D5-41B92FD65730}" dt="2022-10-12T08:18:31.457" v="4023"/>
        <pc:sldMkLst>
          <pc:docMk/>
          <pc:sldMk cId="1348141148" sldId="763"/>
        </pc:sldMkLst>
      </pc:sldChg>
      <pc:sldChg chg="del">
        <pc:chgData name=" " userId="66c0114b-cbd3-49c5-ace8-2eb765d86479" providerId="ADAL" clId="{2BFA2F2B-FAFB-9B4F-B9D5-41B92FD65730}" dt="2022-10-11T08:32:04.313" v="727" actId="2696"/>
        <pc:sldMkLst>
          <pc:docMk/>
          <pc:sldMk cId="3053545268" sldId="767"/>
        </pc:sldMkLst>
      </pc:sldChg>
      <pc:sldChg chg="del">
        <pc:chgData name=" " userId="66c0114b-cbd3-49c5-ace8-2eb765d86479" providerId="ADAL" clId="{2BFA2F2B-FAFB-9B4F-B9D5-41B92FD65730}" dt="2022-10-10T07:59:17.825" v="270" actId="2696"/>
        <pc:sldMkLst>
          <pc:docMk/>
          <pc:sldMk cId="3537401964" sldId="768"/>
        </pc:sldMkLst>
      </pc:sldChg>
      <pc:sldChg chg="del">
        <pc:chgData name=" " userId="66c0114b-cbd3-49c5-ace8-2eb765d86479" providerId="ADAL" clId="{2BFA2F2B-FAFB-9B4F-B9D5-41B92FD65730}" dt="2022-10-11T11:39:47.127" v="3734" actId="2696"/>
        <pc:sldMkLst>
          <pc:docMk/>
          <pc:sldMk cId="655577653" sldId="770"/>
        </pc:sldMkLst>
      </pc:sldChg>
      <pc:sldChg chg="modSp mod">
        <pc:chgData name=" " userId="66c0114b-cbd3-49c5-ace8-2eb765d86479" providerId="ADAL" clId="{2BFA2F2B-FAFB-9B4F-B9D5-41B92FD65730}" dt="2022-10-11T08:32:29.977" v="740" actId="20577"/>
        <pc:sldMkLst>
          <pc:docMk/>
          <pc:sldMk cId="3475883331" sldId="772"/>
        </pc:sldMkLst>
        <pc:spChg chg="mod">
          <ac:chgData name=" " userId="66c0114b-cbd3-49c5-ace8-2eb765d86479" providerId="ADAL" clId="{2BFA2F2B-FAFB-9B4F-B9D5-41B92FD65730}" dt="2022-10-11T08:32:29.977" v="740" actId="20577"/>
          <ac:spMkLst>
            <pc:docMk/>
            <pc:sldMk cId="3475883331" sldId="772"/>
            <ac:spMk id="5" creationId="{B2BA7896-EB71-7346-B552-699B61E3C487}"/>
          </ac:spMkLst>
        </pc:spChg>
      </pc:sldChg>
      <pc:sldChg chg="delSp modSp add mod modNotesTx">
        <pc:chgData name=" " userId="66c0114b-cbd3-49c5-ace8-2eb765d86479" providerId="ADAL" clId="{2BFA2F2B-FAFB-9B4F-B9D5-41B92FD65730}" dt="2022-10-12T08:18:35.832" v="4025"/>
        <pc:sldMkLst>
          <pc:docMk/>
          <pc:sldMk cId="1974414295" sldId="813"/>
        </pc:sldMkLst>
        <pc:spChg chg="mod">
          <ac:chgData name=" " userId="66c0114b-cbd3-49c5-ace8-2eb765d86479" providerId="ADAL" clId="{2BFA2F2B-FAFB-9B4F-B9D5-41B92FD65730}" dt="2022-10-11T09:02:01.596" v="1614" actId="1038"/>
          <ac:spMkLst>
            <pc:docMk/>
            <pc:sldMk cId="1974414295" sldId="813"/>
            <ac:spMk id="5" creationId="{00000000-0000-0000-0000-000000000000}"/>
          </ac:spMkLst>
        </pc:spChg>
        <pc:spChg chg="mod">
          <ac:chgData name=" " userId="66c0114b-cbd3-49c5-ace8-2eb765d86479" providerId="ADAL" clId="{2BFA2F2B-FAFB-9B4F-B9D5-41B92FD65730}" dt="2022-10-11T10:01:33.606" v="3274" actId="404"/>
          <ac:spMkLst>
            <pc:docMk/>
            <pc:sldMk cId="1974414295" sldId="813"/>
            <ac:spMk id="6" creationId="{00000000-0000-0000-0000-000000000000}"/>
          </ac:spMkLst>
        </pc:spChg>
        <pc:spChg chg="del">
          <ac:chgData name=" " userId="66c0114b-cbd3-49c5-ace8-2eb765d86479" providerId="ADAL" clId="{2BFA2F2B-FAFB-9B4F-B9D5-41B92FD65730}" dt="2022-10-11T08:56:15.566" v="1556" actId="478"/>
          <ac:spMkLst>
            <pc:docMk/>
            <pc:sldMk cId="1974414295" sldId="813"/>
            <ac:spMk id="9" creationId="{00000000-0000-0000-0000-000000000000}"/>
          </ac:spMkLst>
        </pc:spChg>
        <pc:spChg chg="del">
          <ac:chgData name=" " userId="66c0114b-cbd3-49c5-ace8-2eb765d86479" providerId="ADAL" clId="{2BFA2F2B-FAFB-9B4F-B9D5-41B92FD65730}" dt="2022-10-11T08:56:13.676" v="1555" actId="478"/>
          <ac:spMkLst>
            <pc:docMk/>
            <pc:sldMk cId="1974414295" sldId="813"/>
            <ac:spMk id="10" creationId="{00000000-0000-0000-0000-000000000000}"/>
          </ac:spMkLst>
        </pc:spChg>
        <pc:graphicFrameChg chg="del">
          <ac:chgData name=" " userId="66c0114b-cbd3-49c5-ace8-2eb765d86479" providerId="ADAL" clId="{2BFA2F2B-FAFB-9B4F-B9D5-41B92FD65730}" dt="2022-10-11T08:56:12.251" v="1554" actId="478"/>
          <ac:graphicFrameMkLst>
            <pc:docMk/>
            <pc:sldMk cId="1974414295" sldId="813"/>
            <ac:graphicFrameMk id="3" creationId="{00000000-0000-0000-0000-000000000000}"/>
          </ac:graphicFrameMkLst>
        </pc:graphicFrameChg>
      </pc:sldChg>
      <pc:sldChg chg="addSp delSp modSp mod ord modNotesTx">
        <pc:chgData name=" " userId="66c0114b-cbd3-49c5-ace8-2eb765d86479" providerId="ADAL" clId="{2BFA2F2B-FAFB-9B4F-B9D5-41B92FD65730}" dt="2022-10-12T08:19:27.170" v="4083"/>
        <pc:sldMkLst>
          <pc:docMk/>
          <pc:sldMk cId="1603805584" sldId="826"/>
        </pc:sldMkLst>
        <pc:spChg chg="mod">
          <ac:chgData name=" " userId="66c0114b-cbd3-49c5-ace8-2eb765d86479" providerId="ADAL" clId="{2BFA2F2B-FAFB-9B4F-B9D5-41B92FD65730}" dt="2022-10-11T09:36:13.187" v="2029" actId="1076"/>
          <ac:spMkLst>
            <pc:docMk/>
            <pc:sldMk cId="1603805584" sldId="826"/>
            <ac:spMk id="2" creationId="{00000000-0000-0000-0000-000000000000}"/>
          </ac:spMkLst>
        </pc:spChg>
        <pc:spChg chg="del">
          <ac:chgData name=" " userId="66c0114b-cbd3-49c5-ace8-2eb765d86479" providerId="ADAL" clId="{2BFA2F2B-FAFB-9B4F-B9D5-41B92FD65730}" dt="2022-10-10T08:00:09.232" v="275" actId="478"/>
          <ac:spMkLst>
            <pc:docMk/>
            <pc:sldMk cId="1603805584" sldId="826"/>
            <ac:spMk id="4" creationId="{00000000-0000-0000-0000-000000000000}"/>
          </ac:spMkLst>
        </pc:spChg>
        <pc:spChg chg="add del mod">
          <ac:chgData name=" " userId="66c0114b-cbd3-49c5-ace8-2eb765d86479" providerId="ADAL" clId="{2BFA2F2B-FAFB-9B4F-B9D5-41B92FD65730}" dt="2022-10-11T09:27:34.435" v="1802" actId="478"/>
          <ac:spMkLst>
            <pc:docMk/>
            <pc:sldMk cId="1603805584" sldId="826"/>
            <ac:spMk id="5" creationId="{B7B1AF0E-2803-DDBA-553E-D2A5DA450096}"/>
          </ac:spMkLst>
        </pc:spChg>
        <pc:spChg chg="del">
          <ac:chgData name=" " userId="66c0114b-cbd3-49c5-ace8-2eb765d86479" providerId="ADAL" clId="{2BFA2F2B-FAFB-9B4F-B9D5-41B92FD65730}" dt="2022-10-10T08:00:09.232" v="275" actId="478"/>
          <ac:spMkLst>
            <pc:docMk/>
            <pc:sldMk cId="1603805584" sldId="826"/>
            <ac:spMk id="14" creationId="{00000000-0000-0000-0000-000000000000}"/>
          </ac:spMkLst>
        </pc:spChg>
        <pc:spChg chg="del">
          <ac:chgData name=" " userId="66c0114b-cbd3-49c5-ace8-2eb765d86479" providerId="ADAL" clId="{2BFA2F2B-FAFB-9B4F-B9D5-41B92FD65730}" dt="2022-10-10T08:00:09.232" v="275" actId="478"/>
          <ac:spMkLst>
            <pc:docMk/>
            <pc:sldMk cId="1603805584" sldId="826"/>
            <ac:spMk id="15" creationId="{00000000-0000-0000-0000-000000000000}"/>
          </ac:spMkLst>
        </pc:spChg>
        <pc:spChg chg="add mod">
          <ac:chgData name=" " userId="66c0114b-cbd3-49c5-ace8-2eb765d86479" providerId="ADAL" clId="{2BFA2F2B-FAFB-9B4F-B9D5-41B92FD65730}" dt="2022-10-11T09:27:59.604" v="1829" actId="1076"/>
          <ac:spMkLst>
            <pc:docMk/>
            <pc:sldMk cId="1603805584" sldId="826"/>
            <ac:spMk id="27" creationId="{5452FE1B-8906-7FA7-99A6-573EB53017A3}"/>
          </ac:spMkLst>
        </pc:spChg>
        <pc:spChg chg="add del mod">
          <ac:chgData name=" " userId="66c0114b-cbd3-49c5-ace8-2eb765d86479" providerId="ADAL" clId="{2BFA2F2B-FAFB-9B4F-B9D5-41B92FD65730}" dt="2022-10-11T09:24:53.838" v="1710"/>
          <ac:spMkLst>
            <pc:docMk/>
            <pc:sldMk cId="1603805584" sldId="826"/>
            <ac:spMk id="28" creationId="{1715C9B0-1D85-90F1-2914-25DDDF9CED91}"/>
          </ac:spMkLst>
        </pc:spChg>
        <pc:spChg chg="add mod">
          <ac:chgData name=" " userId="66c0114b-cbd3-49c5-ace8-2eb765d86479" providerId="ADAL" clId="{2BFA2F2B-FAFB-9B4F-B9D5-41B92FD65730}" dt="2022-10-11T09:35:17.967" v="2017" actId="404"/>
          <ac:spMkLst>
            <pc:docMk/>
            <pc:sldMk cId="1603805584" sldId="826"/>
            <ac:spMk id="29" creationId="{F346FEF1-5DB5-00E6-2C57-4FE90F171773}"/>
          </ac:spMkLst>
        </pc:spChg>
        <pc:spChg chg="del mod">
          <ac:chgData name=" " userId="66c0114b-cbd3-49c5-ace8-2eb765d86479" providerId="ADAL" clId="{2BFA2F2B-FAFB-9B4F-B9D5-41B92FD65730}" dt="2022-10-10T08:00:17.205" v="279" actId="478"/>
          <ac:spMkLst>
            <pc:docMk/>
            <pc:sldMk cId="1603805584" sldId="826"/>
            <ac:spMk id="32" creationId="{00000000-0000-0000-0000-000000000000}"/>
          </ac:spMkLst>
        </pc:spChg>
        <pc:spChg chg="add del mod">
          <ac:chgData name=" " userId="66c0114b-cbd3-49c5-ace8-2eb765d86479" providerId="ADAL" clId="{2BFA2F2B-FAFB-9B4F-B9D5-41B92FD65730}" dt="2022-10-11T09:26:08.495" v="1781" actId="478"/>
          <ac:spMkLst>
            <pc:docMk/>
            <pc:sldMk cId="1603805584" sldId="826"/>
            <ac:spMk id="34" creationId="{3ED35987-89CC-2BD2-AA15-0B54CC21CF86}"/>
          </ac:spMkLst>
        </pc:spChg>
        <pc:spChg chg="add mod">
          <ac:chgData name=" " userId="66c0114b-cbd3-49c5-ace8-2eb765d86479" providerId="ADAL" clId="{2BFA2F2B-FAFB-9B4F-B9D5-41B92FD65730}" dt="2022-10-11T09:32:36.921" v="1987" actId="122"/>
          <ac:spMkLst>
            <pc:docMk/>
            <pc:sldMk cId="1603805584" sldId="826"/>
            <ac:spMk id="35" creationId="{3D96A96D-7B7C-2EFB-241E-74ADD7901B9D}"/>
          </ac:spMkLst>
        </pc:spChg>
        <pc:spChg chg="add mod">
          <ac:chgData name=" " userId="66c0114b-cbd3-49c5-ace8-2eb765d86479" providerId="ADAL" clId="{2BFA2F2B-FAFB-9B4F-B9D5-41B92FD65730}" dt="2022-10-11T09:30:46.997" v="1933" actId="1038"/>
          <ac:spMkLst>
            <pc:docMk/>
            <pc:sldMk cId="1603805584" sldId="826"/>
            <ac:spMk id="39" creationId="{047167A6-C2D8-768B-2E8E-20365ADE2810}"/>
          </ac:spMkLst>
        </pc:spChg>
        <pc:spChg chg="add mod">
          <ac:chgData name=" " userId="66c0114b-cbd3-49c5-ace8-2eb765d86479" providerId="ADAL" clId="{2BFA2F2B-FAFB-9B4F-B9D5-41B92FD65730}" dt="2022-10-11T09:36:52.218" v="2075" actId="1037"/>
          <ac:spMkLst>
            <pc:docMk/>
            <pc:sldMk cId="1603805584" sldId="826"/>
            <ac:spMk id="42" creationId="{1AC9C885-C952-240C-47F0-0DBA283F3388}"/>
          </ac:spMkLst>
        </pc:spChg>
        <pc:spChg chg="mod">
          <ac:chgData name=" " userId="66c0114b-cbd3-49c5-ace8-2eb765d86479" providerId="ADAL" clId="{2BFA2F2B-FAFB-9B4F-B9D5-41B92FD65730}" dt="2022-10-11T09:31:02.481" v="1934"/>
          <ac:spMkLst>
            <pc:docMk/>
            <pc:sldMk cId="1603805584" sldId="826"/>
            <ac:spMk id="45" creationId="{6757D938-BEA8-805B-25BD-3D6AD7CC54B6}"/>
          </ac:spMkLst>
        </pc:spChg>
        <pc:spChg chg="mod">
          <ac:chgData name=" " userId="66c0114b-cbd3-49c5-ace8-2eb765d86479" providerId="ADAL" clId="{2BFA2F2B-FAFB-9B4F-B9D5-41B92FD65730}" dt="2022-10-11T09:36:44.366" v="2071" actId="1076"/>
          <ac:spMkLst>
            <pc:docMk/>
            <pc:sldMk cId="1603805584" sldId="826"/>
            <ac:spMk id="51" creationId="{5999EB9E-3320-BE54-B362-5CDDBA6E668B}"/>
          </ac:spMkLst>
        </pc:spChg>
        <pc:spChg chg="add mod">
          <ac:chgData name=" " userId="66c0114b-cbd3-49c5-ace8-2eb765d86479" providerId="ADAL" clId="{2BFA2F2B-FAFB-9B4F-B9D5-41B92FD65730}" dt="2022-10-11T09:36:52.218" v="2075" actId="1037"/>
          <ac:spMkLst>
            <pc:docMk/>
            <pc:sldMk cId="1603805584" sldId="826"/>
            <ac:spMk id="55" creationId="{503B0CD7-F99D-C75B-E098-6D6B7E8C0816}"/>
          </ac:spMkLst>
        </pc:spChg>
        <pc:spChg chg="add mod">
          <ac:chgData name=" " userId="66c0114b-cbd3-49c5-ace8-2eb765d86479" providerId="ADAL" clId="{2BFA2F2B-FAFB-9B4F-B9D5-41B92FD65730}" dt="2022-10-11T09:36:52.218" v="2075" actId="1037"/>
          <ac:spMkLst>
            <pc:docMk/>
            <pc:sldMk cId="1603805584" sldId="826"/>
            <ac:spMk id="59" creationId="{411A096E-9CC9-967F-53DF-414155F8DA6A}"/>
          </ac:spMkLst>
        </pc:spChg>
        <pc:spChg chg="mod">
          <ac:chgData name=" " userId="66c0114b-cbd3-49c5-ace8-2eb765d86479" providerId="ADAL" clId="{2BFA2F2B-FAFB-9B4F-B9D5-41B92FD65730}" dt="2022-10-11T09:36:59.606" v="2076"/>
          <ac:spMkLst>
            <pc:docMk/>
            <pc:sldMk cId="1603805584" sldId="826"/>
            <ac:spMk id="66" creationId="{401A0BE7-8655-7A3C-A76E-BEF3769EE46E}"/>
          </ac:spMkLst>
        </pc:spChg>
        <pc:spChg chg="mod">
          <ac:chgData name=" " userId="66c0114b-cbd3-49c5-ace8-2eb765d86479" providerId="ADAL" clId="{2BFA2F2B-FAFB-9B4F-B9D5-41B92FD65730}" dt="2022-10-11T09:36:59.606" v="2076"/>
          <ac:spMkLst>
            <pc:docMk/>
            <pc:sldMk cId="1603805584" sldId="826"/>
            <ac:spMk id="69" creationId="{688016D0-BF8A-C928-48EC-28834A1E3D33}"/>
          </ac:spMkLst>
        </pc:spChg>
        <pc:spChg chg="mod">
          <ac:chgData name=" " userId="66c0114b-cbd3-49c5-ace8-2eb765d86479" providerId="ADAL" clId="{2BFA2F2B-FAFB-9B4F-B9D5-41B92FD65730}" dt="2022-10-11T09:39:31.940" v="2133" actId="1037"/>
          <ac:spMkLst>
            <pc:docMk/>
            <pc:sldMk cId="1603805584" sldId="826"/>
            <ac:spMk id="72" creationId="{B318264F-5EA3-25F4-FBB9-158EAF45B006}"/>
          </ac:spMkLst>
        </pc:spChg>
        <pc:spChg chg="add del mod">
          <ac:chgData name=" " userId="66c0114b-cbd3-49c5-ace8-2eb765d86479" providerId="ADAL" clId="{2BFA2F2B-FAFB-9B4F-B9D5-41B92FD65730}" dt="2022-10-11T09:39:33.860" v="2134" actId="478"/>
          <ac:spMkLst>
            <pc:docMk/>
            <pc:sldMk cId="1603805584" sldId="826"/>
            <ac:spMk id="74" creationId="{297C6DD7-2C70-9DAB-7EC2-3B14B047F874}"/>
          </ac:spMkLst>
        </pc:spChg>
        <pc:spChg chg="mod">
          <ac:chgData name=" " userId="66c0114b-cbd3-49c5-ace8-2eb765d86479" providerId="ADAL" clId="{2BFA2F2B-FAFB-9B4F-B9D5-41B92FD65730}" dt="2022-10-11T09:36:59.606" v="2076"/>
          <ac:spMkLst>
            <pc:docMk/>
            <pc:sldMk cId="1603805584" sldId="826"/>
            <ac:spMk id="77" creationId="{7807FD9B-1189-1099-8D6C-32501BA7E5D6}"/>
          </ac:spMkLst>
        </pc:spChg>
        <pc:spChg chg="mod">
          <ac:chgData name=" " userId="66c0114b-cbd3-49c5-ace8-2eb765d86479" providerId="ADAL" clId="{2BFA2F2B-FAFB-9B4F-B9D5-41B92FD65730}" dt="2022-10-11T09:36:59.606" v="2076"/>
          <ac:spMkLst>
            <pc:docMk/>
            <pc:sldMk cId="1603805584" sldId="826"/>
            <ac:spMk id="82" creationId="{C19751AF-A556-D851-D350-0091F9D69FF3}"/>
          </ac:spMkLst>
        </pc:spChg>
        <pc:spChg chg="add mod">
          <ac:chgData name=" " userId="66c0114b-cbd3-49c5-ace8-2eb765d86479" providerId="ADAL" clId="{2BFA2F2B-FAFB-9B4F-B9D5-41B92FD65730}" dt="2022-10-11T09:39:27.847" v="2127" actId="20577"/>
          <ac:spMkLst>
            <pc:docMk/>
            <pc:sldMk cId="1603805584" sldId="826"/>
            <ac:spMk id="84" creationId="{D2D68B4D-57F8-E1CE-A9C9-A010E4F3FC0A}"/>
          </ac:spMkLst>
        </pc:spChg>
        <pc:spChg chg="add del mod">
          <ac:chgData name=" " userId="66c0114b-cbd3-49c5-ace8-2eb765d86479" providerId="ADAL" clId="{2BFA2F2B-FAFB-9B4F-B9D5-41B92FD65730}" dt="2022-10-11T09:38:57.867" v="2112" actId="1076"/>
          <ac:spMkLst>
            <pc:docMk/>
            <pc:sldMk cId="1603805584" sldId="826"/>
            <ac:spMk id="86" creationId="{D2D0E217-AF21-2245-74F7-7914C88D724A}"/>
          </ac:spMkLst>
        </pc:spChg>
        <pc:spChg chg="add mod">
          <ac:chgData name=" " userId="66c0114b-cbd3-49c5-ace8-2eb765d86479" providerId="ADAL" clId="{2BFA2F2B-FAFB-9B4F-B9D5-41B92FD65730}" dt="2022-10-11T09:45:11.087" v="2489" actId="12788"/>
          <ac:spMkLst>
            <pc:docMk/>
            <pc:sldMk cId="1603805584" sldId="826"/>
            <ac:spMk id="92" creationId="{7D28ECE6-816C-8668-9715-75624DB963B2}"/>
          </ac:spMkLst>
        </pc:spChg>
        <pc:spChg chg="add mod">
          <ac:chgData name=" " userId="66c0114b-cbd3-49c5-ace8-2eb765d86479" providerId="ADAL" clId="{2BFA2F2B-FAFB-9B4F-B9D5-41B92FD65730}" dt="2022-10-11T09:45:11.087" v="2489" actId="12788"/>
          <ac:spMkLst>
            <pc:docMk/>
            <pc:sldMk cId="1603805584" sldId="826"/>
            <ac:spMk id="93" creationId="{2F720A29-BB39-F254-28B0-5C2390CA6C38}"/>
          </ac:spMkLst>
        </pc:spChg>
        <pc:spChg chg="mod">
          <ac:chgData name=" " userId="66c0114b-cbd3-49c5-ace8-2eb765d86479" providerId="ADAL" clId="{2BFA2F2B-FAFB-9B4F-B9D5-41B92FD65730}" dt="2022-10-11T09:41:53.139" v="2177"/>
          <ac:spMkLst>
            <pc:docMk/>
            <pc:sldMk cId="1603805584" sldId="826"/>
            <ac:spMk id="97" creationId="{0898D3FD-FDE7-95AA-2690-8A958F7BB45C}"/>
          </ac:spMkLst>
        </pc:spChg>
        <pc:spChg chg="mod">
          <ac:chgData name=" " userId="66c0114b-cbd3-49c5-ace8-2eb765d86479" providerId="ADAL" clId="{2BFA2F2B-FAFB-9B4F-B9D5-41B92FD65730}" dt="2022-10-11T09:41:53.139" v="2177"/>
          <ac:spMkLst>
            <pc:docMk/>
            <pc:sldMk cId="1603805584" sldId="826"/>
            <ac:spMk id="98" creationId="{A2CF98C1-59E0-BF3D-CBE2-F54B63AD3111}"/>
          </ac:spMkLst>
        </pc:spChg>
        <pc:spChg chg="add del mod">
          <ac:chgData name=" " userId="66c0114b-cbd3-49c5-ace8-2eb765d86479" providerId="ADAL" clId="{2BFA2F2B-FAFB-9B4F-B9D5-41B92FD65730}" dt="2022-10-11T09:42:17.938" v="2181" actId="767"/>
          <ac:spMkLst>
            <pc:docMk/>
            <pc:sldMk cId="1603805584" sldId="826"/>
            <ac:spMk id="99" creationId="{FDA76359-E70F-CD6A-D346-1A75F2AF42AB}"/>
          </ac:spMkLst>
        </pc:spChg>
        <pc:spChg chg="add mod">
          <ac:chgData name=" " userId="66c0114b-cbd3-49c5-ace8-2eb765d86479" providerId="ADAL" clId="{2BFA2F2B-FAFB-9B4F-B9D5-41B92FD65730}" dt="2022-10-11T09:44:05.747" v="2449" actId="1076"/>
          <ac:spMkLst>
            <pc:docMk/>
            <pc:sldMk cId="1603805584" sldId="826"/>
            <ac:spMk id="100" creationId="{6AC9820A-6AC1-A052-2D1E-CD84771E50B1}"/>
          </ac:spMkLst>
        </pc:spChg>
        <pc:spChg chg="add mod">
          <ac:chgData name=" " userId="66c0114b-cbd3-49c5-ace8-2eb765d86479" providerId="ADAL" clId="{2BFA2F2B-FAFB-9B4F-B9D5-41B92FD65730}" dt="2022-10-11T09:44:45.698" v="2453" actId="1076"/>
          <ac:spMkLst>
            <pc:docMk/>
            <pc:sldMk cId="1603805584" sldId="826"/>
            <ac:spMk id="101" creationId="{66A5208E-639E-E67F-3873-4454CD6CFF36}"/>
          </ac:spMkLst>
        </pc:spChg>
        <pc:spChg chg="add mod">
          <ac:chgData name=" " userId="66c0114b-cbd3-49c5-ace8-2eb765d86479" providerId="ADAL" clId="{2BFA2F2B-FAFB-9B4F-B9D5-41B92FD65730}" dt="2022-10-11T09:44:51.222" v="2475" actId="20577"/>
          <ac:spMkLst>
            <pc:docMk/>
            <pc:sldMk cId="1603805584" sldId="826"/>
            <ac:spMk id="102" creationId="{CC28CAA2-DC1F-AD1B-C215-DE5E6A4276C5}"/>
          </ac:spMkLst>
        </pc:spChg>
        <pc:spChg chg="add mod">
          <ac:chgData name=" " userId="66c0114b-cbd3-49c5-ace8-2eb765d86479" providerId="ADAL" clId="{2BFA2F2B-FAFB-9B4F-B9D5-41B92FD65730}" dt="2022-10-11T09:45:49.513" v="2631" actId="20577"/>
          <ac:spMkLst>
            <pc:docMk/>
            <pc:sldMk cId="1603805584" sldId="826"/>
            <ac:spMk id="103" creationId="{F8A27D5A-4CAE-78C0-B3E8-072D43DDDAE2}"/>
          </ac:spMkLst>
        </pc:spChg>
        <pc:grpChg chg="del">
          <ac:chgData name=" " userId="66c0114b-cbd3-49c5-ace8-2eb765d86479" providerId="ADAL" clId="{2BFA2F2B-FAFB-9B4F-B9D5-41B92FD65730}" dt="2022-10-10T08:00:10.947" v="276" actId="478"/>
          <ac:grpSpMkLst>
            <pc:docMk/>
            <pc:sldMk cId="1603805584" sldId="826"/>
            <ac:grpSpMk id="12" creationId="{00000000-0000-0000-0000-000000000000}"/>
          </ac:grpSpMkLst>
        </pc:grpChg>
        <pc:grpChg chg="del">
          <ac:chgData name=" " userId="66c0114b-cbd3-49c5-ace8-2eb765d86479" providerId="ADAL" clId="{2BFA2F2B-FAFB-9B4F-B9D5-41B92FD65730}" dt="2022-10-10T08:00:14.010" v="277" actId="478"/>
          <ac:grpSpMkLst>
            <pc:docMk/>
            <pc:sldMk cId="1603805584" sldId="826"/>
            <ac:grpSpMk id="13" creationId="{00000000-0000-0000-0000-000000000000}"/>
          </ac:grpSpMkLst>
        </pc:grpChg>
        <pc:grpChg chg="add mod">
          <ac:chgData name=" " userId="66c0114b-cbd3-49c5-ace8-2eb765d86479" providerId="ADAL" clId="{2BFA2F2B-FAFB-9B4F-B9D5-41B92FD65730}" dt="2022-10-11T09:26:03.050" v="1774" actId="1076"/>
          <ac:grpSpMkLst>
            <pc:docMk/>
            <pc:sldMk cId="1603805584" sldId="826"/>
            <ac:grpSpMk id="26" creationId="{B8E20F80-B233-E26A-23C9-99522A383599}"/>
          </ac:grpSpMkLst>
        </pc:grpChg>
        <pc:grpChg chg="add mod">
          <ac:chgData name=" " userId="66c0114b-cbd3-49c5-ace8-2eb765d86479" providerId="ADAL" clId="{2BFA2F2B-FAFB-9B4F-B9D5-41B92FD65730}" dt="2022-10-11T09:36:52.218" v="2075" actId="1037"/>
          <ac:grpSpMkLst>
            <pc:docMk/>
            <pc:sldMk cId="1603805584" sldId="826"/>
            <ac:grpSpMk id="30" creationId="{8CC41EB1-6D64-49F5-1ADB-CF9BA4C299DB}"/>
          </ac:grpSpMkLst>
        </pc:grpChg>
        <pc:grpChg chg="add mod">
          <ac:chgData name=" " userId="66c0114b-cbd3-49c5-ace8-2eb765d86479" providerId="ADAL" clId="{2BFA2F2B-FAFB-9B4F-B9D5-41B92FD65730}" dt="2022-10-11T09:36:52.218" v="2075" actId="1037"/>
          <ac:grpSpMkLst>
            <pc:docMk/>
            <pc:sldMk cId="1603805584" sldId="826"/>
            <ac:grpSpMk id="33" creationId="{DEC3A596-FD9C-DD85-15F6-AA8F50F24B96}"/>
          </ac:grpSpMkLst>
        </pc:grpChg>
        <pc:grpChg chg="add del mod">
          <ac:chgData name=" " userId="66c0114b-cbd3-49c5-ace8-2eb765d86479" providerId="ADAL" clId="{2BFA2F2B-FAFB-9B4F-B9D5-41B92FD65730}" dt="2022-10-11T09:32:53.859" v="1990" actId="478"/>
          <ac:grpSpMkLst>
            <pc:docMk/>
            <pc:sldMk cId="1603805584" sldId="826"/>
            <ac:grpSpMk id="36" creationId="{68378438-8D27-0C19-3AE0-DAD1115F8EC7}"/>
          </ac:grpSpMkLst>
        </pc:grpChg>
        <pc:grpChg chg="add mod">
          <ac:chgData name=" " userId="66c0114b-cbd3-49c5-ace8-2eb765d86479" providerId="ADAL" clId="{2BFA2F2B-FAFB-9B4F-B9D5-41B92FD65730}" dt="2022-10-11T09:36:52.218" v="2075" actId="1037"/>
          <ac:grpSpMkLst>
            <pc:docMk/>
            <pc:sldMk cId="1603805584" sldId="826"/>
            <ac:grpSpMk id="43" creationId="{56E16CAE-AC4F-1A9D-F7F0-0603A5AEE396}"/>
          </ac:grpSpMkLst>
        </pc:grpChg>
        <pc:grpChg chg="mod">
          <ac:chgData name=" " userId="66c0114b-cbd3-49c5-ace8-2eb765d86479" providerId="ADAL" clId="{2BFA2F2B-FAFB-9B4F-B9D5-41B92FD65730}" dt="2022-10-11T09:31:02.481" v="1934"/>
          <ac:grpSpMkLst>
            <pc:docMk/>
            <pc:sldMk cId="1603805584" sldId="826"/>
            <ac:grpSpMk id="44" creationId="{90CC63A9-71CC-3341-05DD-0B685FBDC3A0}"/>
          </ac:grpSpMkLst>
        </pc:grpChg>
        <pc:grpChg chg="add mod">
          <ac:chgData name=" " userId="66c0114b-cbd3-49c5-ace8-2eb765d86479" providerId="ADAL" clId="{2BFA2F2B-FAFB-9B4F-B9D5-41B92FD65730}" dt="2022-10-11T09:36:52.218" v="2075" actId="1037"/>
          <ac:grpSpMkLst>
            <pc:docMk/>
            <pc:sldMk cId="1603805584" sldId="826"/>
            <ac:grpSpMk id="48" creationId="{0C153883-BDCE-7F52-8B3B-626A489D5F22}"/>
          </ac:grpSpMkLst>
        </pc:grpChg>
        <pc:grpChg chg="add mod">
          <ac:chgData name=" " userId="66c0114b-cbd3-49c5-ace8-2eb765d86479" providerId="ADAL" clId="{2BFA2F2B-FAFB-9B4F-B9D5-41B92FD65730}" dt="2022-10-11T09:36:52.218" v="2075" actId="1037"/>
          <ac:grpSpMkLst>
            <pc:docMk/>
            <pc:sldMk cId="1603805584" sldId="826"/>
            <ac:grpSpMk id="49" creationId="{8BB8469B-0A5C-C6A4-6CD5-5072411B8A42}"/>
          </ac:grpSpMkLst>
        </pc:grpChg>
        <pc:grpChg chg="add mod">
          <ac:chgData name=" " userId="66c0114b-cbd3-49c5-ace8-2eb765d86479" providerId="ADAL" clId="{2BFA2F2B-FAFB-9B4F-B9D5-41B92FD65730}" dt="2022-10-11T09:37:08.295" v="2077" actId="1076"/>
          <ac:grpSpMkLst>
            <pc:docMk/>
            <pc:sldMk cId="1603805584" sldId="826"/>
            <ac:grpSpMk id="64" creationId="{DCF4B5F0-CFD1-9A91-3808-7D3E96D895B7}"/>
          </ac:grpSpMkLst>
        </pc:grpChg>
        <pc:grpChg chg="add mod">
          <ac:chgData name=" " userId="66c0114b-cbd3-49c5-ace8-2eb765d86479" providerId="ADAL" clId="{2BFA2F2B-FAFB-9B4F-B9D5-41B92FD65730}" dt="2022-10-11T09:39:09.096" v="2115" actId="1035"/>
          <ac:grpSpMkLst>
            <pc:docMk/>
            <pc:sldMk cId="1603805584" sldId="826"/>
            <ac:grpSpMk id="67" creationId="{8A755664-A4BC-91AA-337C-7A99A139F756}"/>
          </ac:grpSpMkLst>
        </pc:grpChg>
        <pc:grpChg chg="add mod">
          <ac:chgData name=" " userId="66c0114b-cbd3-49c5-ace8-2eb765d86479" providerId="ADAL" clId="{2BFA2F2B-FAFB-9B4F-B9D5-41B92FD65730}" dt="2022-10-11T09:37:08.295" v="2077" actId="1076"/>
          <ac:grpSpMkLst>
            <pc:docMk/>
            <pc:sldMk cId="1603805584" sldId="826"/>
            <ac:grpSpMk id="70" creationId="{5D4D9554-5826-2942-CA34-78DE86507523}"/>
          </ac:grpSpMkLst>
        </pc:grpChg>
        <pc:grpChg chg="add mod">
          <ac:chgData name=" " userId="66c0114b-cbd3-49c5-ace8-2eb765d86479" providerId="ADAL" clId="{2BFA2F2B-FAFB-9B4F-B9D5-41B92FD65730}" dt="2022-10-11T09:37:31.497" v="2093" actId="1036"/>
          <ac:grpSpMkLst>
            <pc:docMk/>
            <pc:sldMk cId="1603805584" sldId="826"/>
            <ac:grpSpMk id="75" creationId="{CCA67DF7-054C-37B1-628C-76133836AACA}"/>
          </ac:grpSpMkLst>
        </pc:grpChg>
        <pc:grpChg chg="mod">
          <ac:chgData name=" " userId="66c0114b-cbd3-49c5-ace8-2eb765d86479" providerId="ADAL" clId="{2BFA2F2B-FAFB-9B4F-B9D5-41B92FD65730}" dt="2022-10-11T09:36:59.606" v="2076"/>
          <ac:grpSpMkLst>
            <pc:docMk/>
            <pc:sldMk cId="1603805584" sldId="826"/>
            <ac:grpSpMk id="76" creationId="{02DA387C-A201-9F19-8A64-157C8AAAE11D}"/>
          </ac:grpSpMkLst>
        </pc:grpChg>
        <pc:grpChg chg="add del mod">
          <ac:chgData name=" " userId="66c0114b-cbd3-49c5-ace8-2eb765d86479" providerId="ADAL" clId="{2BFA2F2B-FAFB-9B4F-B9D5-41B92FD65730}" dt="2022-10-11T09:38:18.543" v="2098" actId="478"/>
          <ac:grpSpMkLst>
            <pc:docMk/>
            <pc:sldMk cId="1603805584" sldId="826"/>
            <ac:grpSpMk id="80" creationId="{03D222C0-9E61-1936-5C91-95E7930E2B91}"/>
          </ac:grpSpMkLst>
        </pc:grpChg>
        <pc:grpChg chg="add mod">
          <ac:chgData name=" " userId="66c0114b-cbd3-49c5-ace8-2eb765d86479" providerId="ADAL" clId="{2BFA2F2B-FAFB-9B4F-B9D5-41B92FD65730}" dt="2022-10-11T09:44:10.805" v="2450" actId="1076"/>
          <ac:grpSpMkLst>
            <pc:docMk/>
            <pc:sldMk cId="1603805584" sldId="826"/>
            <ac:grpSpMk id="94" creationId="{852B24D6-6BB0-D619-3D5E-244C3FCA48A8}"/>
          </ac:grpSpMkLst>
        </pc:grpChg>
        <pc:grpChg chg="add del mod">
          <ac:chgData name=" " userId="66c0114b-cbd3-49c5-ace8-2eb765d86479" providerId="ADAL" clId="{2BFA2F2B-FAFB-9B4F-B9D5-41B92FD65730}" dt="2022-10-11T09:42:11.465" v="2179" actId="478"/>
          <ac:grpSpMkLst>
            <pc:docMk/>
            <pc:sldMk cId="1603805584" sldId="826"/>
            <ac:grpSpMk id="95" creationId="{21170178-2BBF-799E-A4BD-C2DEE5136FDC}"/>
          </ac:grpSpMkLst>
        </pc:grpChg>
        <pc:picChg chg="add mod">
          <ac:chgData name=" " userId="66c0114b-cbd3-49c5-ace8-2eb765d86479" providerId="ADAL" clId="{2BFA2F2B-FAFB-9B4F-B9D5-41B92FD65730}" dt="2022-10-11T09:23:31.587" v="1683" actId="1076"/>
          <ac:picMkLst>
            <pc:docMk/>
            <pc:sldMk cId="1603805584" sldId="826"/>
            <ac:picMk id="17" creationId="{99AA2E4A-49D2-C172-601E-1939683A8DC5}"/>
          </ac:picMkLst>
        </pc:picChg>
        <pc:picChg chg="add del mod">
          <ac:chgData name=" " userId="66c0114b-cbd3-49c5-ace8-2eb765d86479" providerId="ADAL" clId="{2BFA2F2B-FAFB-9B4F-B9D5-41B92FD65730}" dt="2022-10-11T09:23:00.522" v="1679" actId="478"/>
          <ac:picMkLst>
            <pc:docMk/>
            <pc:sldMk cId="1603805584" sldId="826"/>
            <ac:picMk id="19" creationId="{65CCD1F5-720C-55A9-5FBA-2B6C37C3E419}"/>
          </ac:picMkLst>
        </pc:picChg>
        <pc:picChg chg="add mod">
          <ac:chgData name=" " userId="66c0114b-cbd3-49c5-ace8-2eb765d86479" providerId="ADAL" clId="{2BFA2F2B-FAFB-9B4F-B9D5-41B92FD65730}" dt="2022-10-11T09:23:35.091" v="1684" actId="1076"/>
          <ac:picMkLst>
            <pc:docMk/>
            <pc:sldMk cId="1603805584" sldId="826"/>
            <ac:picMk id="21" creationId="{8BB6D05F-DE54-5659-869B-F2E1AA5CC99B}"/>
          </ac:picMkLst>
        </pc:picChg>
        <pc:picChg chg="add del mod">
          <ac:chgData name=" " userId="66c0114b-cbd3-49c5-ace8-2eb765d86479" providerId="ADAL" clId="{2BFA2F2B-FAFB-9B4F-B9D5-41B92FD65730}" dt="2022-10-11T09:24:02.420" v="1691" actId="1076"/>
          <ac:picMkLst>
            <pc:docMk/>
            <pc:sldMk cId="1603805584" sldId="826"/>
            <ac:picMk id="23" creationId="{5BEAC0B6-BE16-EF01-271E-7BF7C70A34C1}"/>
          </ac:picMkLst>
        </pc:picChg>
        <pc:picChg chg="add mod">
          <ac:chgData name=" " userId="66c0114b-cbd3-49c5-ace8-2eb765d86479" providerId="ADAL" clId="{2BFA2F2B-FAFB-9B4F-B9D5-41B92FD65730}" dt="2022-10-11T09:23:54.102" v="1687" actId="931"/>
          <ac:picMkLst>
            <pc:docMk/>
            <pc:sldMk cId="1603805584" sldId="826"/>
            <ac:picMk id="25" creationId="{CBB49AAB-D332-7C78-1FFD-93630B72921A}"/>
          </ac:picMkLst>
        </pc:picChg>
        <pc:picChg chg="mod">
          <ac:chgData name=" " userId="66c0114b-cbd3-49c5-ace8-2eb765d86479" providerId="ADAL" clId="{2BFA2F2B-FAFB-9B4F-B9D5-41B92FD65730}" dt="2022-10-11T09:31:02.481" v="1934"/>
          <ac:picMkLst>
            <pc:docMk/>
            <pc:sldMk cId="1603805584" sldId="826"/>
            <ac:picMk id="46" creationId="{93D11534-8E1B-7DB3-DC82-3B99DA92A1F8}"/>
          </ac:picMkLst>
        </pc:picChg>
        <pc:picChg chg="mod">
          <ac:chgData name=" " userId="66c0114b-cbd3-49c5-ace8-2eb765d86479" providerId="ADAL" clId="{2BFA2F2B-FAFB-9B4F-B9D5-41B92FD65730}" dt="2022-10-11T09:31:02.481" v="1934"/>
          <ac:picMkLst>
            <pc:docMk/>
            <pc:sldMk cId="1603805584" sldId="826"/>
            <ac:picMk id="47" creationId="{8D1C6FAA-CCDE-B683-3830-039120B75BD7}"/>
          </ac:picMkLst>
        </pc:picChg>
        <pc:picChg chg="mod">
          <ac:chgData name=" " userId="66c0114b-cbd3-49c5-ace8-2eb765d86479" providerId="ADAL" clId="{2BFA2F2B-FAFB-9B4F-B9D5-41B92FD65730}" dt="2022-10-11T09:36:59.606" v="2076"/>
          <ac:picMkLst>
            <pc:docMk/>
            <pc:sldMk cId="1603805584" sldId="826"/>
            <ac:picMk id="65" creationId="{A4CF8D99-D57B-59B4-C928-0C9C27071B9D}"/>
          </ac:picMkLst>
        </pc:picChg>
        <pc:picChg chg="mod">
          <ac:chgData name=" " userId="66c0114b-cbd3-49c5-ace8-2eb765d86479" providerId="ADAL" clId="{2BFA2F2B-FAFB-9B4F-B9D5-41B92FD65730}" dt="2022-10-11T09:36:59.606" v="2076"/>
          <ac:picMkLst>
            <pc:docMk/>
            <pc:sldMk cId="1603805584" sldId="826"/>
            <ac:picMk id="68" creationId="{77BFA2E4-193E-AEA4-752E-E91EA5C3CD85}"/>
          </ac:picMkLst>
        </pc:picChg>
        <pc:picChg chg="mod">
          <ac:chgData name=" " userId="66c0114b-cbd3-49c5-ace8-2eb765d86479" providerId="ADAL" clId="{2BFA2F2B-FAFB-9B4F-B9D5-41B92FD65730}" dt="2022-10-11T09:36:59.606" v="2076"/>
          <ac:picMkLst>
            <pc:docMk/>
            <pc:sldMk cId="1603805584" sldId="826"/>
            <ac:picMk id="78" creationId="{4AE7E4C2-1F3F-3A9D-9CC9-ACB054AFC977}"/>
          </ac:picMkLst>
        </pc:picChg>
        <pc:picChg chg="mod">
          <ac:chgData name=" " userId="66c0114b-cbd3-49c5-ace8-2eb765d86479" providerId="ADAL" clId="{2BFA2F2B-FAFB-9B4F-B9D5-41B92FD65730}" dt="2022-10-11T09:36:59.606" v="2076"/>
          <ac:picMkLst>
            <pc:docMk/>
            <pc:sldMk cId="1603805584" sldId="826"/>
            <ac:picMk id="79" creationId="{A8634117-3616-84B5-B992-69F9D4513355}"/>
          </ac:picMkLst>
        </pc:picChg>
        <pc:cxnChg chg="del">
          <ac:chgData name=" " userId="66c0114b-cbd3-49c5-ace8-2eb765d86479" providerId="ADAL" clId="{2BFA2F2B-FAFB-9B4F-B9D5-41B92FD65730}" dt="2022-10-10T08:00:14.010" v="277" actId="478"/>
          <ac:cxnSpMkLst>
            <pc:docMk/>
            <pc:sldMk cId="1603805584" sldId="826"/>
            <ac:cxnSpMk id="3" creationId="{86676B7B-FEC1-0BE9-97F8-C8474E902BC3}"/>
          </ac:cxnSpMkLst>
        </pc:cxnChg>
        <pc:cxnChg chg="del">
          <ac:chgData name=" " userId="66c0114b-cbd3-49c5-ace8-2eb765d86479" providerId="ADAL" clId="{2BFA2F2B-FAFB-9B4F-B9D5-41B92FD65730}" dt="2022-10-10T08:00:09.232" v="275" actId="478"/>
          <ac:cxnSpMkLst>
            <pc:docMk/>
            <pc:sldMk cId="1603805584" sldId="826"/>
            <ac:cxnSpMk id="31" creationId="{00000000-0000-0000-0000-000000000000}"/>
          </ac:cxnSpMkLst>
        </pc:cxnChg>
        <pc:cxnChg chg="add mod">
          <ac:chgData name=" " userId="66c0114b-cbd3-49c5-ace8-2eb765d86479" providerId="ADAL" clId="{2BFA2F2B-FAFB-9B4F-B9D5-41B92FD65730}" dt="2022-10-11T09:36:52.218" v="2075" actId="1037"/>
          <ac:cxnSpMkLst>
            <pc:docMk/>
            <pc:sldMk cId="1603805584" sldId="826"/>
            <ac:cxnSpMk id="38" creationId="{A6EE83C8-AA96-26CA-7AD1-CC771C8FE9B1}"/>
          </ac:cxnSpMkLst>
        </pc:cxnChg>
        <pc:cxnChg chg="add mod">
          <ac:chgData name=" " userId="66c0114b-cbd3-49c5-ace8-2eb765d86479" providerId="ADAL" clId="{2BFA2F2B-FAFB-9B4F-B9D5-41B92FD65730}" dt="2022-10-11T09:36:52.218" v="2075" actId="1037"/>
          <ac:cxnSpMkLst>
            <pc:docMk/>
            <pc:sldMk cId="1603805584" sldId="826"/>
            <ac:cxnSpMk id="41" creationId="{13764477-A9AA-3266-C5B6-267B5E49751A}"/>
          </ac:cxnSpMkLst>
        </pc:cxnChg>
        <pc:cxnChg chg="mod">
          <ac:chgData name=" " userId="66c0114b-cbd3-49c5-ace8-2eb765d86479" providerId="ADAL" clId="{2BFA2F2B-FAFB-9B4F-B9D5-41B92FD65730}" dt="2022-10-11T09:36:52.218" v="2075" actId="1037"/>
          <ac:cxnSpMkLst>
            <pc:docMk/>
            <pc:sldMk cId="1603805584" sldId="826"/>
            <ac:cxnSpMk id="50" creationId="{026F7132-FE8D-C4C1-476C-899883EFC965}"/>
          </ac:cxnSpMkLst>
        </pc:cxnChg>
        <pc:cxnChg chg="add mod">
          <ac:chgData name=" " userId="66c0114b-cbd3-49c5-ace8-2eb765d86479" providerId="ADAL" clId="{2BFA2F2B-FAFB-9B4F-B9D5-41B92FD65730}" dt="2022-10-11T09:36:52.218" v="2075" actId="1037"/>
          <ac:cxnSpMkLst>
            <pc:docMk/>
            <pc:sldMk cId="1603805584" sldId="826"/>
            <ac:cxnSpMk id="54" creationId="{8E284398-19B3-8ED3-8209-7C477366B67A}"/>
          </ac:cxnSpMkLst>
        </pc:cxnChg>
        <pc:cxnChg chg="add mod">
          <ac:chgData name=" " userId="66c0114b-cbd3-49c5-ace8-2eb765d86479" providerId="ADAL" clId="{2BFA2F2B-FAFB-9B4F-B9D5-41B92FD65730}" dt="2022-10-11T09:36:52.218" v="2075" actId="1037"/>
          <ac:cxnSpMkLst>
            <pc:docMk/>
            <pc:sldMk cId="1603805584" sldId="826"/>
            <ac:cxnSpMk id="58" creationId="{D88B261F-B1AB-D2A5-8A20-CFA258B18B2D}"/>
          </ac:cxnSpMkLst>
        </pc:cxnChg>
        <pc:cxnChg chg="mod">
          <ac:chgData name=" " userId="66c0114b-cbd3-49c5-ace8-2eb765d86479" providerId="ADAL" clId="{2BFA2F2B-FAFB-9B4F-B9D5-41B92FD65730}" dt="2022-10-11T09:37:31.497" v="2093" actId="1036"/>
          <ac:cxnSpMkLst>
            <pc:docMk/>
            <pc:sldMk cId="1603805584" sldId="826"/>
            <ac:cxnSpMk id="71" creationId="{E6BAD869-067C-7138-2EC8-04842688DD80}"/>
          </ac:cxnSpMkLst>
        </pc:cxnChg>
        <pc:cxnChg chg="add mod">
          <ac:chgData name=" " userId="66c0114b-cbd3-49c5-ace8-2eb765d86479" providerId="ADAL" clId="{2BFA2F2B-FAFB-9B4F-B9D5-41B92FD65730}" dt="2022-10-11T09:39:09.096" v="2115" actId="1035"/>
          <ac:cxnSpMkLst>
            <pc:docMk/>
            <pc:sldMk cId="1603805584" sldId="826"/>
            <ac:cxnSpMk id="73" creationId="{1074BDAD-EAE2-800E-9EA9-EB3C54E0F8AC}"/>
          </ac:cxnSpMkLst>
        </pc:cxnChg>
        <pc:cxnChg chg="mod">
          <ac:chgData name=" " userId="66c0114b-cbd3-49c5-ace8-2eb765d86479" providerId="ADAL" clId="{2BFA2F2B-FAFB-9B4F-B9D5-41B92FD65730}" dt="2022-10-11T09:38:18.543" v="2098" actId="478"/>
          <ac:cxnSpMkLst>
            <pc:docMk/>
            <pc:sldMk cId="1603805584" sldId="826"/>
            <ac:cxnSpMk id="81" creationId="{333BC8B4-4B0C-1EF1-65A5-364E39B2AD8B}"/>
          </ac:cxnSpMkLst>
        </pc:cxnChg>
        <pc:cxnChg chg="add mod">
          <ac:chgData name=" " userId="66c0114b-cbd3-49c5-ace8-2eb765d86479" providerId="ADAL" clId="{2BFA2F2B-FAFB-9B4F-B9D5-41B92FD65730}" dt="2022-10-11T09:37:31.497" v="2093" actId="1036"/>
          <ac:cxnSpMkLst>
            <pc:docMk/>
            <pc:sldMk cId="1603805584" sldId="826"/>
            <ac:cxnSpMk id="83" creationId="{BD8B5B39-20D2-E32D-AB30-034488A54ECA}"/>
          </ac:cxnSpMkLst>
        </pc:cxnChg>
        <pc:cxnChg chg="add del mod">
          <ac:chgData name=" " userId="66c0114b-cbd3-49c5-ace8-2eb765d86479" providerId="ADAL" clId="{2BFA2F2B-FAFB-9B4F-B9D5-41B92FD65730}" dt="2022-10-11T09:38:16.999" v="2097" actId="478"/>
          <ac:cxnSpMkLst>
            <pc:docMk/>
            <pc:sldMk cId="1603805584" sldId="826"/>
            <ac:cxnSpMk id="85" creationId="{A4C04C61-D6F3-D4DD-43BD-BBAFD33608F2}"/>
          </ac:cxnSpMkLst>
        </pc:cxnChg>
        <pc:cxnChg chg="mod">
          <ac:chgData name=" " userId="66c0114b-cbd3-49c5-ace8-2eb765d86479" providerId="ADAL" clId="{2BFA2F2B-FAFB-9B4F-B9D5-41B92FD65730}" dt="2022-10-11T09:41:53.139" v="2177"/>
          <ac:cxnSpMkLst>
            <pc:docMk/>
            <pc:sldMk cId="1603805584" sldId="826"/>
            <ac:cxnSpMk id="96" creationId="{3810BE15-24F5-F985-332C-8890250E1F62}"/>
          </ac:cxnSpMkLst>
        </pc:cxnChg>
      </pc:sldChg>
      <pc:sldChg chg="del">
        <pc:chgData name=" " userId="66c0114b-cbd3-49c5-ace8-2eb765d86479" providerId="ADAL" clId="{2BFA2F2B-FAFB-9B4F-B9D5-41B92FD65730}" dt="2022-10-11T08:31:53.916" v="726" actId="2696"/>
        <pc:sldMkLst>
          <pc:docMk/>
          <pc:sldMk cId="3206737338" sldId="835"/>
        </pc:sldMkLst>
      </pc:sldChg>
      <pc:sldChg chg="addSp delSp modSp add mod modNotesTx">
        <pc:chgData name=" " userId="66c0114b-cbd3-49c5-ace8-2eb765d86479" providerId="ADAL" clId="{2BFA2F2B-FAFB-9B4F-B9D5-41B92FD65730}" dt="2022-10-12T08:18:57.893" v="4047" actId="20577"/>
        <pc:sldMkLst>
          <pc:docMk/>
          <pc:sldMk cId="336198264" sldId="836"/>
        </pc:sldMkLst>
        <pc:spChg chg="mod">
          <ac:chgData name=" " userId="66c0114b-cbd3-49c5-ace8-2eb765d86479" providerId="ADAL" clId="{2BFA2F2B-FAFB-9B4F-B9D5-41B92FD65730}" dt="2022-10-10T07:58:25.962" v="259" actId="20577"/>
          <ac:spMkLst>
            <pc:docMk/>
            <pc:sldMk cId="336198264" sldId="836"/>
            <ac:spMk id="2" creationId="{00000000-0000-0000-0000-000000000000}"/>
          </ac:spMkLst>
        </pc:spChg>
        <pc:spChg chg="add del mod">
          <ac:chgData name=" " userId="66c0114b-cbd3-49c5-ace8-2eb765d86479" providerId="ADAL" clId="{2BFA2F2B-FAFB-9B4F-B9D5-41B92FD65730}" dt="2022-10-10T07:51:30.327" v="108"/>
          <ac:spMkLst>
            <pc:docMk/>
            <pc:sldMk cId="336198264" sldId="836"/>
            <ac:spMk id="6" creationId="{D2BB98CA-CB9A-28F0-E449-CEADA4B69949}"/>
          </ac:spMkLst>
        </pc:spChg>
        <pc:spChg chg="add del mod">
          <ac:chgData name=" " userId="66c0114b-cbd3-49c5-ace8-2eb765d86479" providerId="ADAL" clId="{2BFA2F2B-FAFB-9B4F-B9D5-41B92FD65730}" dt="2022-10-10T07:51:30.327" v="108"/>
          <ac:spMkLst>
            <pc:docMk/>
            <pc:sldMk cId="336198264" sldId="836"/>
            <ac:spMk id="7" creationId="{080B767A-3EE1-07A2-51CB-27770F074A6D}"/>
          </ac:spMkLst>
        </pc:spChg>
        <pc:spChg chg="mod">
          <ac:chgData name=" " userId="66c0114b-cbd3-49c5-ace8-2eb765d86479" providerId="ADAL" clId="{2BFA2F2B-FAFB-9B4F-B9D5-41B92FD65730}" dt="2022-10-10T07:51:26.290" v="107"/>
          <ac:spMkLst>
            <pc:docMk/>
            <pc:sldMk cId="336198264" sldId="836"/>
            <ac:spMk id="9" creationId="{71AD49ED-3003-E6DA-C9FA-1071BDC666A9}"/>
          </ac:spMkLst>
        </pc:spChg>
        <pc:spChg chg="mod">
          <ac:chgData name=" " userId="66c0114b-cbd3-49c5-ace8-2eb765d86479" providerId="ADAL" clId="{2BFA2F2B-FAFB-9B4F-B9D5-41B92FD65730}" dt="2022-10-10T07:51:26.290" v="107"/>
          <ac:spMkLst>
            <pc:docMk/>
            <pc:sldMk cId="336198264" sldId="836"/>
            <ac:spMk id="10" creationId="{25D18693-D06A-83B2-6523-E077D61608DC}"/>
          </ac:spMkLst>
        </pc:spChg>
        <pc:spChg chg="add del mod">
          <ac:chgData name=" " userId="66c0114b-cbd3-49c5-ace8-2eb765d86479" providerId="ADAL" clId="{2BFA2F2B-FAFB-9B4F-B9D5-41B92FD65730}" dt="2022-10-10T07:51:30.327" v="108"/>
          <ac:spMkLst>
            <pc:docMk/>
            <pc:sldMk cId="336198264" sldId="836"/>
            <ac:spMk id="11" creationId="{471896E7-712A-9AB4-1D6B-3ABA40001729}"/>
          </ac:spMkLst>
        </pc:spChg>
        <pc:spChg chg="add del mod">
          <ac:chgData name=" " userId="66c0114b-cbd3-49c5-ace8-2eb765d86479" providerId="ADAL" clId="{2BFA2F2B-FAFB-9B4F-B9D5-41B92FD65730}" dt="2022-10-10T07:51:30.327" v="108"/>
          <ac:spMkLst>
            <pc:docMk/>
            <pc:sldMk cId="336198264" sldId="836"/>
            <ac:spMk id="12" creationId="{B8A3C6DB-EF31-874C-B7C9-7EF45588798F}"/>
          </ac:spMkLst>
        </pc:spChg>
        <pc:spChg chg="add del mod">
          <ac:chgData name=" " userId="66c0114b-cbd3-49c5-ace8-2eb765d86479" providerId="ADAL" clId="{2BFA2F2B-FAFB-9B4F-B9D5-41B92FD65730}" dt="2022-10-10T07:51:30.327" v="108"/>
          <ac:spMkLst>
            <pc:docMk/>
            <pc:sldMk cId="336198264" sldId="836"/>
            <ac:spMk id="13" creationId="{0EFBF20E-482D-4B58-9E75-2014B08DDF9B}"/>
          </ac:spMkLst>
        </pc:spChg>
        <pc:spChg chg="mod">
          <ac:chgData name=" " userId="66c0114b-cbd3-49c5-ace8-2eb765d86479" providerId="ADAL" clId="{2BFA2F2B-FAFB-9B4F-B9D5-41B92FD65730}" dt="2022-10-10T07:51:26.290" v="107"/>
          <ac:spMkLst>
            <pc:docMk/>
            <pc:sldMk cId="336198264" sldId="836"/>
            <ac:spMk id="16" creationId="{133A9BE7-70C4-AF38-788D-82250F236B7C}"/>
          </ac:spMkLst>
        </pc:spChg>
        <pc:spChg chg="mod">
          <ac:chgData name=" " userId="66c0114b-cbd3-49c5-ace8-2eb765d86479" providerId="ADAL" clId="{2BFA2F2B-FAFB-9B4F-B9D5-41B92FD65730}" dt="2022-10-10T07:51:26.290" v="107"/>
          <ac:spMkLst>
            <pc:docMk/>
            <pc:sldMk cId="336198264" sldId="836"/>
            <ac:spMk id="17" creationId="{FA77CA9D-E349-3FEB-FB37-58CB757FD664}"/>
          </ac:spMkLst>
        </pc:spChg>
        <pc:spChg chg="add del mod">
          <ac:chgData name=" " userId="66c0114b-cbd3-49c5-ace8-2eb765d86479" providerId="ADAL" clId="{2BFA2F2B-FAFB-9B4F-B9D5-41B92FD65730}" dt="2022-10-10T07:51:30.327" v="108"/>
          <ac:spMkLst>
            <pc:docMk/>
            <pc:sldMk cId="336198264" sldId="836"/>
            <ac:spMk id="18" creationId="{7B4E0E2C-7F40-BAC0-BBD9-CD87926AD8F1}"/>
          </ac:spMkLst>
        </pc:spChg>
        <pc:spChg chg="add del mod">
          <ac:chgData name=" " userId="66c0114b-cbd3-49c5-ace8-2eb765d86479" providerId="ADAL" clId="{2BFA2F2B-FAFB-9B4F-B9D5-41B92FD65730}" dt="2022-10-10T07:51:30.327" v="108"/>
          <ac:spMkLst>
            <pc:docMk/>
            <pc:sldMk cId="336198264" sldId="836"/>
            <ac:spMk id="19" creationId="{A7A554E8-59E3-CA6A-8A6A-E006B67DF86E}"/>
          </ac:spMkLst>
        </pc:spChg>
        <pc:spChg chg="add del mod">
          <ac:chgData name=" " userId="66c0114b-cbd3-49c5-ace8-2eb765d86479" providerId="ADAL" clId="{2BFA2F2B-FAFB-9B4F-B9D5-41B92FD65730}" dt="2022-10-10T07:51:30.327" v="108"/>
          <ac:spMkLst>
            <pc:docMk/>
            <pc:sldMk cId="336198264" sldId="836"/>
            <ac:spMk id="20" creationId="{5A6D4237-820C-BCF7-8B94-05844AFB6ED4}"/>
          </ac:spMkLst>
        </pc:spChg>
        <pc:spChg chg="mod">
          <ac:chgData name=" " userId="66c0114b-cbd3-49c5-ace8-2eb765d86479" providerId="ADAL" clId="{2BFA2F2B-FAFB-9B4F-B9D5-41B92FD65730}" dt="2022-10-10T07:51:26.290" v="107"/>
          <ac:spMkLst>
            <pc:docMk/>
            <pc:sldMk cId="336198264" sldId="836"/>
            <ac:spMk id="23" creationId="{09A98A8A-DFF5-6C1F-4E57-9764AADC3C0F}"/>
          </ac:spMkLst>
        </pc:spChg>
        <pc:spChg chg="mod">
          <ac:chgData name=" " userId="66c0114b-cbd3-49c5-ace8-2eb765d86479" providerId="ADAL" clId="{2BFA2F2B-FAFB-9B4F-B9D5-41B92FD65730}" dt="2022-10-10T07:51:26.290" v="107"/>
          <ac:spMkLst>
            <pc:docMk/>
            <pc:sldMk cId="336198264" sldId="836"/>
            <ac:spMk id="24" creationId="{03E1F012-8DAF-84F9-B464-BA6A6D432367}"/>
          </ac:spMkLst>
        </pc:spChg>
        <pc:spChg chg="add del mod">
          <ac:chgData name=" " userId="66c0114b-cbd3-49c5-ace8-2eb765d86479" providerId="ADAL" clId="{2BFA2F2B-FAFB-9B4F-B9D5-41B92FD65730}" dt="2022-10-10T07:51:30.327" v="108"/>
          <ac:spMkLst>
            <pc:docMk/>
            <pc:sldMk cId="336198264" sldId="836"/>
            <ac:spMk id="25" creationId="{D382E567-BC8B-C5C7-9A50-8F386B5B3E35}"/>
          </ac:spMkLst>
        </pc:spChg>
        <pc:spChg chg="mod">
          <ac:chgData name=" " userId="66c0114b-cbd3-49c5-ace8-2eb765d86479" providerId="ADAL" clId="{2BFA2F2B-FAFB-9B4F-B9D5-41B92FD65730}" dt="2022-10-10T07:51:26.290" v="107"/>
          <ac:spMkLst>
            <pc:docMk/>
            <pc:sldMk cId="336198264" sldId="836"/>
            <ac:spMk id="27" creationId="{25F9D071-6092-8D81-F44E-C5CFCC6E9849}"/>
          </ac:spMkLst>
        </pc:spChg>
        <pc:spChg chg="mod">
          <ac:chgData name=" " userId="66c0114b-cbd3-49c5-ace8-2eb765d86479" providerId="ADAL" clId="{2BFA2F2B-FAFB-9B4F-B9D5-41B92FD65730}" dt="2022-10-10T07:51:26.290" v="107"/>
          <ac:spMkLst>
            <pc:docMk/>
            <pc:sldMk cId="336198264" sldId="836"/>
            <ac:spMk id="28" creationId="{A756E97D-55C0-D33D-4DF4-1389CCC318F6}"/>
          </ac:spMkLst>
        </pc:spChg>
        <pc:spChg chg="mod">
          <ac:chgData name=" " userId="66c0114b-cbd3-49c5-ace8-2eb765d86479" providerId="ADAL" clId="{2BFA2F2B-FAFB-9B4F-B9D5-41B92FD65730}" dt="2022-10-10T07:51:26.290" v="107"/>
          <ac:spMkLst>
            <pc:docMk/>
            <pc:sldMk cId="336198264" sldId="836"/>
            <ac:spMk id="31" creationId="{5B27AFE4-6B62-89E1-0E50-5DBE387B3F1D}"/>
          </ac:spMkLst>
        </pc:spChg>
        <pc:spChg chg="mod">
          <ac:chgData name=" " userId="66c0114b-cbd3-49c5-ace8-2eb765d86479" providerId="ADAL" clId="{2BFA2F2B-FAFB-9B4F-B9D5-41B92FD65730}" dt="2022-10-10T07:51:26.290" v="107"/>
          <ac:spMkLst>
            <pc:docMk/>
            <pc:sldMk cId="336198264" sldId="836"/>
            <ac:spMk id="32" creationId="{95FE6604-F2D6-DE76-95A0-B9A21E1AC8E4}"/>
          </ac:spMkLst>
        </pc:spChg>
        <pc:spChg chg="add del mod">
          <ac:chgData name=" " userId="66c0114b-cbd3-49c5-ace8-2eb765d86479" providerId="ADAL" clId="{2BFA2F2B-FAFB-9B4F-B9D5-41B92FD65730}" dt="2022-10-10T07:51:30.327" v="108"/>
          <ac:spMkLst>
            <pc:docMk/>
            <pc:sldMk cId="336198264" sldId="836"/>
            <ac:spMk id="33" creationId="{1C2C064B-5933-DE02-87F5-893EAB6C32C8}"/>
          </ac:spMkLst>
        </pc:spChg>
        <pc:spChg chg="mod">
          <ac:chgData name=" " userId="66c0114b-cbd3-49c5-ace8-2eb765d86479" providerId="ADAL" clId="{2BFA2F2B-FAFB-9B4F-B9D5-41B92FD65730}" dt="2022-10-10T07:51:26.290" v="107"/>
          <ac:spMkLst>
            <pc:docMk/>
            <pc:sldMk cId="336198264" sldId="836"/>
            <ac:spMk id="35" creationId="{AA2B214E-0791-6A09-4180-E30D2BF734A6}"/>
          </ac:spMkLst>
        </pc:spChg>
        <pc:spChg chg="mod">
          <ac:chgData name=" " userId="66c0114b-cbd3-49c5-ace8-2eb765d86479" providerId="ADAL" clId="{2BFA2F2B-FAFB-9B4F-B9D5-41B92FD65730}" dt="2022-10-10T07:51:26.290" v="107"/>
          <ac:spMkLst>
            <pc:docMk/>
            <pc:sldMk cId="336198264" sldId="836"/>
            <ac:spMk id="36" creationId="{94853790-CED0-9D6A-F95F-5802C79FECF4}"/>
          </ac:spMkLst>
        </pc:spChg>
        <pc:spChg chg="mod">
          <ac:chgData name=" " userId="66c0114b-cbd3-49c5-ace8-2eb765d86479" providerId="ADAL" clId="{2BFA2F2B-FAFB-9B4F-B9D5-41B92FD65730}" dt="2022-10-10T07:51:26.290" v="107"/>
          <ac:spMkLst>
            <pc:docMk/>
            <pc:sldMk cId="336198264" sldId="836"/>
            <ac:spMk id="39" creationId="{B76D7DC8-DFE8-727D-5D77-E87E66B21E7C}"/>
          </ac:spMkLst>
        </pc:spChg>
        <pc:spChg chg="mod">
          <ac:chgData name=" " userId="66c0114b-cbd3-49c5-ace8-2eb765d86479" providerId="ADAL" clId="{2BFA2F2B-FAFB-9B4F-B9D5-41B92FD65730}" dt="2022-10-10T07:51:26.290" v="107"/>
          <ac:spMkLst>
            <pc:docMk/>
            <pc:sldMk cId="336198264" sldId="836"/>
            <ac:spMk id="40" creationId="{6EE7EA4C-7B18-26A5-D9BA-11955CC55AAA}"/>
          </ac:spMkLst>
        </pc:spChg>
        <pc:spChg chg="add del mod">
          <ac:chgData name=" " userId="66c0114b-cbd3-49c5-ace8-2eb765d86479" providerId="ADAL" clId="{2BFA2F2B-FAFB-9B4F-B9D5-41B92FD65730}" dt="2022-10-10T07:51:30.327" v="108"/>
          <ac:spMkLst>
            <pc:docMk/>
            <pc:sldMk cId="336198264" sldId="836"/>
            <ac:spMk id="41" creationId="{F23F8A65-D635-6814-F31E-790C9E6F1464}"/>
          </ac:spMkLst>
        </pc:spChg>
        <pc:spChg chg="mod">
          <ac:chgData name=" " userId="66c0114b-cbd3-49c5-ace8-2eb765d86479" providerId="ADAL" clId="{2BFA2F2B-FAFB-9B4F-B9D5-41B92FD65730}" dt="2022-10-10T07:51:26.290" v="107"/>
          <ac:spMkLst>
            <pc:docMk/>
            <pc:sldMk cId="336198264" sldId="836"/>
            <ac:spMk id="43" creationId="{B8FEFEDB-44D6-0307-7E0C-084A9C647E47}"/>
          </ac:spMkLst>
        </pc:spChg>
        <pc:spChg chg="mod">
          <ac:chgData name=" " userId="66c0114b-cbd3-49c5-ace8-2eb765d86479" providerId="ADAL" clId="{2BFA2F2B-FAFB-9B4F-B9D5-41B92FD65730}" dt="2022-10-10T07:51:26.290" v="107"/>
          <ac:spMkLst>
            <pc:docMk/>
            <pc:sldMk cId="336198264" sldId="836"/>
            <ac:spMk id="44" creationId="{425676B6-169B-7CF7-9BFD-87FE46689548}"/>
          </ac:spMkLst>
        </pc:spChg>
        <pc:spChg chg="add del mod">
          <ac:chgData name=" " userId="66c0114b-cbd3-49c5-ace8-2eb765d86479" providerId="ADAL" clId="{2BFA2F2B-FAFB-9B4F-B9D5-41B92FD65730}" dt="2022-10-10T07:51:30.327" v="108"/>
          <ac:spMkLst>
            <pc:docMk/>
            <pc:sldMk cId="336198264" sldId="836"/>
            <ac:spMk id="45" creationId="{FFDEE717-34FD-D38C-816D-C85E01F5B8DF}"/>
          </ac:spMkLst>
        </pc:spChg>
        <pc:spChg chg="add del mod">
          <ac:chgData name=" " userId="66c0114b-cbd3-49c5-ace8-2eb765d86479" providerId="ADAL" clId="{2BFA2F2B-FAFB-9B4F-B9D5-41B92FD65730}" dt="2022-10-10T07:51:30.327" v="108"/>
          <ac:spMkLst>
            <pc:docMk/>
            <pc:sldMk cId="336198264" sldId="836"/>
            <ac:spMk id="46" creationId="{CD7C5435-2AF9-9A1C-2E19-A8ED62A7C767}"/>
          </ac:spMkLst>
        </pc:spChg>
        <pc:spChg chg="add del mod">
          <ac:chgData name=" " userId="66c0114b-cbd3-49c5-ace8-2eb765d86479" providerId="ADAL" clId="{2BFA2F2B-FAFB-9B4F-B9D5-41B92FD65730}" dt="2022-10-10T07:51:30.327" v="108"/>
          <ac:spMkLst>
            <pc:docMk/>
            <pc:sldMk cId="336198264" sldId="836"/>
            <ac:spMk id="47" creationId="{3EFF14EF-D578-DC2C-0037-670A8DFC4932}"/>
          </ac:spMkLst>
        </pc:spChg>
        <pc:spChg chg="add del mod">
          <ac:chgData name=" " userId="66c0114b-cbd3-49c5-ace8-2eb765d86479" providerId="ADAL" clId="{2BFA2F2B-FAFB-9B4F-B9D5-41B92FD65730}" dt="2022-10-10T07:51:30.327" v="108"/>
          <ac:spMkLst>
            <pc:docMk/>
            <pc:sldMk cId="336198264" sldId="836"/>
            <ac:spMk id="48" creationId="{33684EE1-75E4-9D73-FE43-7006D8471E52}"/>
          </ac:spMkLst>
        </pc:spChg>
        <pc:spChg chg="add mod">
          <ac:chgData name=" " userId="66c0114b-cbd3-49c5-ace8-2eb765d86479" providerId="ADAL" clId="{2BFA2F2B-FAFB-9B4F-B9D5-41B92FD65730}" dt="2022-10-10T07:54:03.233" v="202" actId="1038"/>
          <ac:spMkLst>
            <pc:docMk/>
            <pc:sldMk cId="336198264" sldId="836"/>
            <ac:spMk id="51" creationId="{94F678B1-7E91-4073-D977-6D6FA970E4FE}"/>
          </ac:spMkLst>
        </pc:spChg>
        <pc:spChg chg="add mod">
          <ac:chgData name=" " userId="66c0114b-cbd3-49c5-ace8-2eb765d86479" providerId="ADAL" clId="{2BFA2F2B-FAFB-9B4F-B9D5-41B92FD65730}" dt="2022-10-10T07:54:03.233" v="202" actId="1038"/>
          <ac:spMkLst>
            <pc:docMk/>
            <pc:sldMk cId="336198264" sldId="836"/>
            <ac:spMk id="52" creationId="{A53FD603-CE02-0119-6401-7953386049CA}"/>
          </ac:spMkLst>
        </pc:spChg>
        <pc:spChg chg="mod">
          <ac:chgData name=" " userId="66c0114b-cbd3-49c5-ace8-2eb765d86479" providerId="ADAL" clId="{2BFA2F2B-FAFB-9B4F-B9D5-41B92FD65730}" dt="2022-10-11T11:32:24.178" v="3590" actId="403"/>
          <ac:spMkLst>
            <pc:docMk/>
            <pc:sldMk cId="336198264" sldId="836"/>
            <ac:spMk id="54" creationId="{8E81C159-5E08-B4D4-FB4C-071843BA58E0}"/>
          </ac:spMkLst>
        </pc:spChg>
        <pc:spChg chg="mod">
          <ac:chgData name=" " userId="66c0114b-cbd3-49c5-ace8-2eb765d86479" providerId="ADAL" clId="{2BFA2F2B-FAFB-9B4F-B9D5-41B92FD65730}" dt="2022-10-10T07:51:40.509" v="110" actId="207"/>
          <ac:spMkLst>
            <pc:docMk/>
            <pc:sldMk cId="336198264" sldId="836"/>
            <ac:spMk id="55" creationId="{5F6F4EE9-5CCF-4B62-AC01-FBD2D2B6A1F4}"/>
          </ac:spMkLst>
        </pc:spChg>
        <pc:spChg chg="add mod">
          <ac:chgData name=" " userId="66c0114b-cbd3-49c5-ace8-2eb765d86479" providerId="ADAL" clId="{2BFA2F2B-FAFB-9B4F-B9D5-41B92FD65730}" dt="2022-10-10T07:54:03.233" v="202" actId="1038"/>
          <ac:spMkLst>
            <pc:docMk/>
            <pc:sldMk cId="336198264" sldId="836"/>
            <ac:spMk id="56" creationId="{294E01C6-6D66-1E50-2006-1194100C45C2}"/>
          </ac:spMkLst>
        </pc:spChg>
        <pc:spChg chg="add mod">
          <ac:chgData name=" " userId="66c0114b-cbd3-49c5-ace8-2eb765d86479" providerId="ADAL" clId="{2BFA2F2B-FAFB-9B4F-B9D5-41B92FD65730}" dt="2022-10-10T07:54:11.996" v="227" actId="1038"/>
          <ac:spMkLst>
            <pc:docMk/>
            <pc:sldMk cId="336198264" sldId="836"/>
            <ac:spMk id="57" creationId="{861E4615-FA5D-C6B6-10B2-81610F8615E2}"/>
          </ac:spMkLst>
        </pc:spChg>
        <pc:spChg chg="add mod">
          <ac:chgData name=" " userId="66c0114b-cbd3-49c5-ace8-2eb765d86479" providerId="ADAL" clId="{2BFA2F2B-FAFB-9B4F-B9D5-41B92FD65730}" dt="2022-10-10T07:54:11.996" v="227" actId="1038"/>
          <ac:spMkLst>
            <pc:docMk/>
            <pc:sldMk cId="336198264" sldId="836"/>
            <ac:spMk id="58" creationId="{EC7DD945-B413-E431-77D4-037472020FB5}"/>
          </ac:spMkLst>
        </pc:spChg>
        <pc:spChg chg="mod">
          <ac:chgData name=" " userId="66c0114b-cbd3-49c5-ace8-2eb765d86479" providerId="ADAL" clId="{2BFA2F2B-FAFB-9B4F-B9D5-41B92FD65730}" dt="2022-10-11T11:32:21.519" v="3589" actId="403"/>
          <ac:spMkLst>
            <pc:docMk/>
            <pc:sldMk cId="336198264" sldId="836"/>
            <ac:spMk id="61" creationId="{F8209F5F-BB6F-2E82-4254-45701E2DAF12}"/>
          </ac:spMkLst>
        </pc:spChg>
        <pc:spChg chg="mod">
          <ac:chgData name=" " userId="66c0114b-cbd3-49c5-ace8-2eb765d86479" providerId="ADAL" clId="{2BFA2F2B-FAFB-9B4F-B9D5-41B92FD65730}" dt="2022-10-10T07:51:40.509" v="110" actId="207"/>
          <ac:spMkLst>
            <pc:docMk/>
            <pc:sldMk cId="336198264" sldId="836"/>
            <ac:spMk id="62" creationId="{F4882B81-4DCF-4132-B84A-FC9DF491CB92}"/>
          </ac:spMkLst>
        </pc:spChg>
        <pc:spChg chg="add mod">
          <ac:chgData name=" " userId="66c0114b-cbd3-49c5-ace8-2eb765d86479" providerId="ADAL" clId="{2BFA2F2B-FAFB-9B4F-B9D5-41B92FD65730}" dt="2022-10-10T07:54:11.996" v="227" actId="1038"/>
          <ac:spMkLst>
            <pc:docMk/>
            <pc:sldMk cId="336198264" sldId="836"/>
            <ac:spMk id="63" creationId="{DF06E806-DD40-32E1-E70C-238F29C8A0D0}"/>
          </ac:spMkLst>
        </pc:spChg>
        <pc:spChg chg="add mod">
          <ac:chgData name=" " userId="66c0114b-cbd3-49c5-ace8-2eb765d86479" providerId="ADAL" clId="{2BFA2F2B-FAFB-9B4F-B9D5-41B92FD65730}" dt="2022-10-10T07:51:40.509" v="110" actId="207"/>
          <ac:spMkLst>
            <pc:docMk/>
            <pc:sldMk cId="336198264" sldId="836"/>
            <ac:spMk id="64" creationId="{DF1DA659-55EE-8037-6600-6475FC363050}"/>
          </ac:spMkLst>
        </pc:spChg>
        <pc:spChg chg="add mod">
          <ac:chgData name=" " userId="66c0114b-cbd3-49c5-ace8-2eb765d86479" providerId="ADAL" clId="{2BFA2F2B-FAFB-9B4F-B9D5-41B92FD65730}" dt="2022-10-10T07:51:40.509" v="110" actId="207"/>
          <ac:spMkLst>
            <pc:docMk/>
            <pc:sldMk cId="336198264" sldId="836"/>
            <ac:spMk id="65" creationId="{2EBC4781-977B-386C-4E13-CB0099EC6D8F}"/>
          </ac:spMkLst>
        </pc:spChg>
        <pc:spChg chg="mod">
          <ac:chgData name=" " userId="66c0114b-cbd3-49c5-ace8-2eb765d86479" providerId="ADAL" clId="{2BFA2F2B-FAFB-9B4F-B9D5-41B92FD65730}" dt="2022-10-11T11:32:14.621" v="3586" actId="14100"/>
          <ac:spMkLst>
            <pc:docMk/>
            <pc:sldMk cId="336198264" sldId="836"/>
            <ac:spMk id="68" creationId="{815FD9CB-CD0A-570C-9D20-F26CAAB1608D}"/>
          </ac:spMkLst>
        </pc:spChg>
        <pc:spChg chg="mod">
          <ac:chgData name=" " userId="66c0114b-cbd3-49c5-ace8-2eb765d86479" providerId="ADAL" clId="{2BFA2F2B-FAFB-9B4F-B9D5-41B92FD65730}" dt="2022-10-10T07:52:29.133" v="114" actId="255"/>
          <ac:spMkLst>
            <pc:docMk/>
            <pc:sldMk cId="336198264" sldId="836"/>
            <ac:spMk id="69" creationId="{54BC76AF-8E87-AC09-5433-6FEEB1170EEB}"/>
          </ac:spMkLst>
        </pc:spChg>
        <pc:spChg chg="add mod">
          <ac:chgData name=" " userId="66c0114b-cbd3-49c5-ace8-2eb765d86479" providerId="ADAL" clId="{2BFA2F2B-FAFB-9B4F-B9D5-41B92FD65730}" dt="2022-10-10T07:51:40.509" v="110" actId="207"/>
          <ac:spMkLst>
            <pc:docMk/>
            <pc:sldMk cId="336198264" sldId="836"/>
            <ac:spMk id="70" creationId="{ECBC2A82-AC03-E5B1-5AA8-FC806E1D0106}"/>
          </ac:spMkLst>
        </pc:spChg>
        <pc:spChg chg="mod">
          <ac:chgData name=" " userId="66c0114b-cbd3-49c5-ace8-2eb765d86479" providerId="ADAL" clId="{2BFA2F2B-FAFB-9B4F-B9D5-41B92FD65730}" dt="2022-10-10T07:51:40.509" v="110" actId="207"/>
          <ac:spMkLst>
            <pc:docMk/>
            <pc:sldMk cId="336198264" sldId="836"/>
            <ac:spMk id="72" creationId="{B567658F-6964-0E35-E88B-B6B736D4EF11}"/>
          </ac:spMkLst>
        </pc:spChg>
        <pc:spChg chg="mod">
          <ac:chgData name=" " userId="66c0114b-cbd3-49c5-ace8-2eb765d86479" providerId="ADAL" clId="{2BFA2F2B-FAFB-9B4F-B9D5-41B92FD65730}" dt="2022-10-10T07:51:40.509" v="110" actId="207"/>
          <ac:spMkLst>
            <pc:docMk/>
            <pc:sldMk cId="336198264" sldId="836"/>
            <ac:spMk id="73" creationId="{3185C874-A2DE-B090-6831-4C5D7DD6A733}"/>
          </ac:spMkLst>
        </pc:spChg>
        <pc:spChg chg="del mod topLvl">
          <ac:chgData name=" " userId="66c0114b-cbd3-49c5-ace8-2eb765d86479" providerId="ADAL" clId="{2BFA2F2B-FAFB-9B4F-B9D5-41B92FD65730}" dt="2022-10-10T07:53:50.027" v="178" actId="478"/>
          <ac:spMkLst>
            <pc:docMk/>
            <pc:sldMk cId="336198264" sldId="836"/>
            <ac:spMk id="76" creationId="{3E301DAA-2ABE-6819-9624-BF15EB08B1B3}"/>
          </ac:spMkLst>
        </pc:spChg>
        <pc:spChg chg="del mod topLvl">
          <ac:chgData name=" " userId="66c0114b-cbd3-49c5-ace8-2eb765d86479" providerId="ADAL" clId="{2BFA2F2B-FAFB-9B4F-B9D5-41B92FD65730}" dt="2022-10-10T07:53:56.252" v="179" actId="478"/>
          <ac:spMkLst>
            <pc:docMk/>
            <pc:sldMk cId="336198264" sldId="836"/>
            <ac:spMk id="77" creationId="{7D773B36-715C-BA6D-1D6B-6539AA422441}"/>
          </ac:spMkLst>
        </pc:spChg>
        <pc:spChg chg="add del mod">
          <ac:chgData name=" " userId="66c0114b-cbd3-49c5-ace8-2eb765d86479" providerId="ADAL" clId="{2BFA2F2B-FAFB-9B4F-B9D5-41B92FD65730}" dt="2022-10-10T07:53:56.252" v="179" actId="478"/>
          <ac:spMkLst>
            <pc:docMk/>
            <pc:sldMk cId="336198264" sldId="836"/>
            <ac:spMk id="78" creationId="{6E87E62A-D28F-82D9-144D-4F4BFE548D36}"/>
          </ac:spMkLst>
        </pc:spChg>
        <pc:spChg chg="mod">
          <ac:chgData name=" " userId="66c0114b-cbd3-49c5-ace8-2eb765d86479" providerId="ADAL" clId="{2BFA2F2B-FAFB-9B4F-B9D5-41B92FD65730}" dt="2022-10-10T07:51:40.509" v="110" actId="207"/>
          <ac:spMkLst>
            <pc:docMk/>
            <pc:sldMk cId="336198264" sldId="836"/>
            <ac:spMk id="80" creationId="{F7C5C001-C417-C0B2-5D00-A76DD7EED7BE}"/>
          </ac:spMkLst>
        </pc:spChg>
        <pc:spChg chg="mod">
          <ac:chgData name=" " userId="66c0114b-cbd3-49c5-ace8-2eb765d86479" providerId="ADAL" clId="{2BFA2F2B-FAFB-9B4F-B9D5-41B92FD65730}" dt="2022-10-11T08:17:20.105" v="591" actId="20577"/>
          <ac:spMkLst>
            <pc:docMk/>
            <pc:sldMk cId="336198264" sldId="836"/>
            <ac:spMk id="81" creationId="{BC5A0C6E-8C7B-2214-B2E0-BF184C6AC9ED}"/>
          </ac:spMkLst>
        </pc:spChg>
        <pc:spChg chg="mod">
          <ac:chgData name=" " userId="66c0114b-cbd3-49c5-ace8-2eb765d86479" providerId="ADAL" clId="{2BFA2F2B-FAFB-9B4F-B9D5-41B92FD65730}" dt="2022-10-11T11:32:27.250" v="3591" actId="403"/>
          <ac:spMkLst>
            <pc:docMk/>
            <pc:sldMk cId="336198264" sldId="836"/>
            <ac:spMk id="84" creationId="{D7BEC14D-8137-C3AD-9E22-8E5E72BFBCFD}"/>
          </ac:spMkLst>
        </pc:spChg>
        <pc:spChg chg="mod">
          <ac:chgData name=" " userId="66c0114b-cbd3-49c5-ace8-2eb765d86479" providerId="ADAL" clId="{2BFA2F2B-FAFB-9B4F-B9D5-41B92FD65730}" dt="2022-10-10T07:51:40.509" v="110" actId="207"/>
          <ac:spMkLst>
            <pc:docMk/>
            <pc:sldMk cId="336198264" sldId="836"/>
            <ac:spMk id="85" creationId="{6C90AD0A-F4E3-6CB3-ED4E-5C17B884F6A3}"/>
          </ac:spMkLst>
        </pc:spChg>
        <pc:spChg chg="add mod">
          <ac:chgData name=" " userId="66c0114b-cbd3-49c5-ace8-2eb765d86479" providerId="ADAL" clId="{2BFA2F2B-FAFB-9B4F-B9D5-41B92FD65730}" dt="2022-10-10T07:51:40.509" v="110" actId="207"/>
          <ac:spMkLst>
            <pc:docMk/>
            <pc:sldMk cId="336198264" sldId="836"/>
            <ac:spMk id="86" creationId="{738E7BF9-03DB-527E-AEEC-FDD25A77B1EF}"/>
          </ac:spMkLst>
        </pc:spChg>
        <pc:spChg chg="mod">
          <ac:chgData name=" " userId="66c0114b-cbd3-49c5-ace8-2eb765d86479" providerId="ADAL" clId="{2BFA2F2B-FAFB-9B4F-B9D5-41B92FD65730}" dt="2022-10-10T07:52:29.133" v="114" actId="255"/>
          <ac:spMkLst>
            <pc:docMk/>
            <pc:sldMk cId="336198264" sldId="836"/>
            <ac:spMk id="88" creationId="{05A92BF8-875C-C29D-167F-D489C7861BD0}"/>
          </ac:spMkLst>
        </pc:spChg>
        <pc:spChg chg="mod">
          <ac:chgData name=" " userId="66c0114b-cbd3-49c5-ace8-2eb765d86479" providerId="ADAL" clId="{2BFA2F2B-FAFB-9B4F-B9D5-41B92FD65730}" dt="2022-10-11T11:32:18.453" v="3588" actId="14100"/>
          <ac:spMkLst>
            <pc:docMk/>
            <pc:sldMk cId="336198264" sldId="836"/>
            <ac:spMk id="89" creationId="{74B7BA6E-52E6-4FE4-B3E5-D304EECB382D}"/>
          </ac:spMkLst>
        </pc:spChg>
        <pc:spChg chg="add mod">
          <ac:chgData name=" " userId="66c0114b-cbd3-49c5-ace8-2eb765d86479" providerId="ADAL" clId="{2BFA2F2B-FAFB-9B4F-B9D5-41B92FD65730}" dt="2022-10-10T07:54:33.750" v="232" actId="255"/>
          <ac:spMkLst>
            <pc:docMk/>
            <pc:sldMk cId="336198264" sldId="836"/>
            <ac:spMk id="90" creationId="{9660231D-971F-017E-8647-D6A0522606DD}"/>
          </ac:spMkLst>
        </pc:spChg>
        <pc:spChg chg="add mod">
          <ac:chgData name=" " userId="66c0114b-cbd3-49c5-ace8-2eb765d86479" providerId="ADAL" clId="{2BFA2F2B-FAFB-9B4F-B9D5-41B92FD65730}" dt="2022-10-10T07:54:30.164" v="231" actId="255"/>
          <ac:spMkLst>
            <pc:docMk/>
            <pc:sldMk cId="336198264" sldId="836"/>
            <ac:spMk id="91" creationId="{955DEF5D-6EB1-1EFB-4CFC-DC5DFAB1F1A6}"/>
          </ac:spMkLst>
        </pc:spChg>
        <pc:spChg chg="add mod">
          <ac:chgData name=" " userId="66c0114b-cbd3-49c5-ace8-2eb765d86479" providerId="ADAL" clId="{2BFA2F2B-FAFB-9B4F-B9D5-41B92FD65730}" dt="2022-10-10T07:54:24.650" v="230" actId="255"/>
          <ac:spMkLst>
            <pc:docMk/>
            <pc:sldMk cId="336198264" sldId="836"/>
            <ac:spMk id="92" creationId="{C403EACA-1BDD-6A88-2F94-471FEF17D980}"/>
          </ac:spMkLst>
        </pc:spChg>
        <pc:spChg chg="add del mod">
          <ac:chgData name=" " userId="66c0114b-cbd3-49c5-ace8-2eb765d86479" providerId="ADAL" clId="{2BFA2F2B-FAFB-9B4F-B9D5-41B92FD65730}" dt="2022-10-10T07:51:44.713" v="112" actId="478"/>
          <ac:spMkLst>
            <pc:docMk/>
            <pc:sldMk cId="336198264" sldId="836"/>
            <ac:spMk id="93" creationId="{5FE0BDD5-E0A4-034E-CC8A-6F3B2F03A5BE}"/>
          </ac:spMkLst>
        </pc:spChg>
        <pc:spChg chg="del">
          <ac:chgData name=" " userId="66c0114b-cbd3-49c5-ace8-2eb765d86479" providerId="ADAL" clId="{2BFA2F2B-FAFB-9B4F-B9D5-41B92FD65730}" dt="2022-10-10T07:50:50.145" v="102" actId="478"/>
          <ac:spMkLst>
            <pc:docMk/>
            <pc:sldMk cId="336198264" sldId="836"/>
            <ac:spMk id="112" creationId="{00000000-0000-0000-0000-000000000000}"/>
          </ac:spMkLst>
        </pc:spChg>
        <pc:grpChg chg="add del mod">
          <ac:chgData name=" " userId="66c0114b-cbd3-49c5-ace8-2eb765d86479" providerId="ADAL" clId="{2BFA2F2B-FAFB-9B4F-B9D5-41B92FD65730}" dt="2022-10-10T07:51:30.327" v="108"/>
          <ac:grpSpMkLst>
            <pc:docMk/>
            <pc:sldMk cId="336198264" sldId="836"/>
            <ac:grpSpMk id="8" creationId="{0BF46CB1-BAEE-0B60-59E2-397568EA0863}"/>
          </ac:grpSpMkLst>
        </pc:grpChg>
        <pc:grpChg chg="add del mod">
          <ac:chgData name=" " userId="66c0114b-cbd3-49c5-ace8-2eb765d86479" providerId="ADAL" clId="{2BFA2F2B-FAFB-9B4F-B9D5-41B92FD65730}" dt="2022-10-10T07:51:30.327" v="108"/>
          <ac:grpSpMkLst>
            <pc:docMk/>
            <pc:sldMk cId="336198264" sldId="836"/>
            <ac:grpSpMk id="15" creationId="{2437B2A2-EB31-30DB-3ED0-6F589B9BCCF1}"/>
          </ac:grpSpMkLst>
        </pc:grpChg>
        <pc:grpChg chg="add del mod">
          <ac:chgData name=" " userId="66c0114b-cbd3-49c5-ace8-2eb765d86479" providerId="ADAL" clId="{2BFA2F2B-FAFB-9B4F-B9D5-41B92FD65730}" dt="2022-10-10T07:51:30.327" v="108"/>
          <ac:grpSpMkLst>
            <pc:docMk/>
            <pc:sldMk cId="336198264" sldId="836"/>
            <ac:grpSpMk id="22" creationId="{9EA8F4A6-654D-46CC-B4D6-F0793EA5CEFE}"/>
          </ac:grpSpMkLst>
        </pc:grpChg>
        <pc:grpChg chg="add del mod">
          <ac:chgData name=" " userId="66c0114b-cbd3-49c5-ace8-2eb765d86479" providerId="ADAL" clId="{2BFA2F2B-FAFB-9B4F-B9D5-41B92FD65730}" dt="2022-10-10T07:51:30.327" v="108"/>
          <ac:grpSpMkLst>
            <pc:docMk/>
            <pc:sldMk cId="336198264" sldId="836"/>
            <ac:grpSpMk id="26" creationId="{A4CE3470-3B3B-4B27-83B1-537AEC4890AB}"/>
          </ac:grpSpMkLst>
        </pc:grpChg>
        <pc:grpChg chg="add del mod">
          <ac:chgData name=" " userId="66c0114b-cbd3-49c5-ace8-2eb765d86479" providerId="ADAL" clId="{2BFA2F2B-FAFB-9B4F-B9D5-41B92FD65730}" dt="2022-10-10T07:51:30.327" v="108"/>
          <ac:grpSpMkLst>
            <pc:docMk/>
            <pc:sldMk cId="336198264" sldId="836"/>
            <ac:grpSpMk id="30" creationId="{65F6A6BB-0C6B-453B-CE20-81C596A798B1}"/>
          </ac:grpSpMkLst>
        </pc:grpChg>
        <pc:grpChg chg="add del mod">
          <ac:chgData name=" " userId="66c0114b-cbd3-49c5-ace8-2eb765d86479" providerId="ADAL" clId="{2BFA2F2B-FAFB-9B4F-B9D5-41B92FD65730}" dt="2022-10-10T07:51:30.327" v="108"/>
          <ac:grpSpMkLst>
            <pc:docMk/>
            <pc:sldMk cId="336198264" sldId="836"/>
            <ac:grpSpMk id="34" creationId="{BA1144AF-2DB1-BB24-6AFB-E796D740F5A1}"/>
          </ac:grpSpMkLst>
        </pc:grpChg>
        <pc:grpChg chg="add del mod">
          <ac:chgData name=" " userId="66c0114b-cbd3-49c5-ace8-2eb765d86479" providerId="ADAL" clId="{2BFA2F2B-FAFB-9B4F-B9D5-41B92FD65730}" dt="2022-10-10T07:51:30.327" v="108"/>
          <ac:grpSpMkLst>
            <pc:docMk/>
            <pc:sldMk cId="336198264" sldId="836"/>
            <ac:grpSpMk id="38" creationId="{A51B91E1-2682-8AE5-FD46-007A56995932}"/>
          </ac:grpSpMkLst>
        </pc:grpChg>
        <pc:grpChg chg="add del mod">
          <ac:chgData name=" " userId="66c0114b-cbd3-49c5-ace8-2eb765d86479" providerId="ADAL" clId="{2BFA2F2B-FAFB-9B4F-B9D5-41B92FD65730}" dt="2022-10-10T07:51:30.327" v="108"/>
          <ac:grpSpMkLst>
            <pc:docMk/>
            <pc:sldMk cId="336198264" sldId="836"/>
            <ac:grpSpMk id="42" creationId="{4DD9EBB8-06B8-44D6-ABB0-0FBC9D98EFBB}"/>
          </ac:grpSpMkLst>
        </pc:grpChg>
        <pc:grpChg chg="add mod">
          <ac:chgData name=" " userId="66c0114b-cbd3-49c5-ace8-2eb765d86479" providerId="ADAL" clId="{2BFA2F2B-FAFB-9B4F-B9D5-41B92FD65730}" dt="2022-10-10T07:54:03.233" v="202" actId="1038"/>
          <ac:grpSpMkLst>
            <pc:docMk/>
            <pc:sldMk cId="336198264" sldId="836"/>
            <ac:grpSpMk id="53" creationId="{109757F7-A0B8-D869-75BA-AA72A3E6475E}"/>
          </ac:grpSpMkLst>
        </pc:grpChg>
        <pc:grpChg chg="add mod">
          <ac:chgData name=" " userId="66c0114b-cbd3-49c5-ace8-2eb765d86479" providerId="ADAL" clId="{2BFA2F2B-FAFB-9B4F-B9D5-41B92FD65730}" dt="2022-10-10T07:54:11.996" v="227" actId="1038"/>
          <ac:grpSpMkLst>
            <pc:docMk/>
            <pc:sldMk cId="336198264" sldId="836"/>
            <ac:grpSpMk id="60" creationId="{17A670D6-A6E1-6650-9F38-27B8ABA4D153}"/>
          </ac:grpSpMkLst>
        </pc:grpChg>
        <pc:grpChg chg="add mod">
          <ac:chgData name=" " userId="66c0114b-cbd3-49c5-ace8-2eb765d86479" providerId="ADAL" clId="{2BFA2F2B-FAFB-9B4F-B9D5-41B92FD65730}" dt="2022-10-10T07:53:46.681" v="177" actId="554"/>
          <ac:grpSpMkLst>
            <pc:docMk/>
            <pc:sldMk cId="336198264" sldId="836"/>
            <ac:grpSpMk id="67" creationId="{673B4F58-C8A7-E4A2-4C68-D9CDD9492B29}"/>
          </ac:grpSpMkLst>
        </pc:grpChg>
        <pc:grpChg chg="add del mod">
          <ac:chgData name=" " userId="66c0114b-cbd3-49c5-ace8-2eb765d86479" providerId="ADAL" clId="{2BFA2F2B-FAFB-9B4F-B9D5-41B92FD65730}" dt="2022-10-10T07:53:56.252" v="179" actId="478"/>
          <ac:grpSpMkLst>
            <pc:docMk/>
            <pc:sldMk cId="336198264" sldId="836"/>
            <ac:grpSpMk id="71" creationId="{C4639669-ABE9-329E-9E81-37E9329210C4}"/>
          </ac:grpSpMkLst>
        </pc:grpChg>
        <pc:grpChg chg="add del mod">
          <ac:chgData name=" " userId="66c0114b-cbd3-49c5-ace8-2eb765d86479" providerId="ADAL" clId="{2BFA2F2B-FAFB-9B4F-B9D5-41B92FD65730}" dt="2022-10-10T07:53:50.027" v="178" actId="478"/>
          <ac:grpSpMkLst>
            <pc:docMk/>
            <pc:sldMk cId="336198264" sldId="836"/>
            <ac:grpSpMk id="75" creationId="{2C2D0396-3F0F-F886-2B97-9FD1C27F61C9}"/>
          </ac:grpSpMkLst>
        </pc:grpChg>
        <pc:grpChg chg="add mod">
          <ac:chgData name=" " userId="66c0114b-cbd3-49c5-ace8-2eb765d86479" providerId="ADAL" clId="{2BFA2F2B-FAFB-9B4F-B9D5-41B92FD65730}" dt="2022-10-10T07:51:30.387" v="109"/>
          <ac:grpSpMkLst>
            <pc:docMk/>
            <pc:sldMk cId="336198264" sldId="836"/>
            <ac:grpSpMk id="79" creationId="{1AA333F8-E71D-4394-9FE0-903D9364DE87}"/>
          </ac:grpSpMkLst>
        </pc:grpChg>
        <pc:grpChg chg="add mod">
          <ac:chgData name=" " userId="66c0114b-cbd3-49c5-ace8-2eb765d86479" providerId="ADAL" clId="{2BFA2F2B-FAFB-9B4F-B9D5-41B92FD65730}" dt="2022-10-10T07:53:46.681" v="177" actId="554"/>
          <ac:grpSpMkLst>
            <pc:docMk/>
            <pc:sldMk cId="336198264" sldId="836"/>
            <ac:grpSpMk id="83" creationId="{96C775D1-F745-F7BE-1B17-FDE2B8EEC721}"/>
          </ac:grpSpMkLst>
        </pc:grpChg>
        <pc:grpChg chg="add mod">
          <ac:chgData name=" " userId="66c0114b-cbd3-49c5-ace8-2eb765d86479" providerId="ADAL" clId="{2BFA2F2B-FAFB-9B4F-B9D5-41B92FD65730}" dt="2022-10-10T07:52:45.597" v="156" actId="1036"/>
          <ac:grpSpMkLst>
            <pc:docMk/>
            <pc:sldMk cId="336198264" sldId="836"/>
            <ac:grpSpMk id="87" creationId="{0AF707F7-E6CC-115C-E8E4-DFCDB0711437}"/>
          </ac:grpSpMkLst>
        </pc:grpChg>
        <pc:grpChg chg="del">
          <ac:chgData name=" " userId="66c0114b-cbd3-49c5-ace8-2eb765d86479" providerId="ADAL" clId="{2BFA2F2B-FAFB-9B4F-B9D5-41B92FD65730}" dt="2022-10-10T07:50:50.145" v="102" actId="478"/>
          <ac:grpSpMkLst>
            <pc:docMk/>
            <pc:sldMk cId="336198264" sldId="836"/>
            <ac:grpSpMk id="113" creationId="{00000000-0000-0000-0000-000000000000}"/>
          </ac:grpSpMkLst>
        </pc:grpChg>
        <pc:grpChg chg="del">
          <ac:chgData name=" " userId="66c0114b-cbd3-49c5-ace8-2eb765d86479" providerId="ADAL" clId="{2BFA2F2B-FAFB-9B4F-B9D5-41B92FD65730}" dt="2022-10-10T07:50:50.145" v="102" actId="478"/>
          <ac:grpSpMkLst>
            <pc:docMk/>
            <pc:sldMk cId="336198264" sldId="836"/>
            <ac:grpSpMk id="114" creationId="{00000000-0000-0000-0000-000000000000}"/>
          </ac:grpSpMkLst>
        </pc:grpChg>
        <pc:grpChg chg="del">
          <ac:chgData name=" " userId="66c0114b-cbd3-49c5-ace8-2eb765d86479" providerId="ADAL" clId="{2BFA2F2B-FAFB-9B4F-B9D5-41B92FD65730}" dt="2022-10-10T07:50:50.145" v="102" actId="478"/>
          <ac:grpSpMkLst>
            <pc:docMk/>
            <pc:sldMk cId="336198264" sldId="836"/>
            <ac:grpSpMk id="115" creationId="{00000000-0000-0000-0000-000000000000}"/>
          </ac:grpSpMkLst>
        </pc:grpChg>
        <pc:grpChg chg="del">
          <ac:chgData name=" " userId="66c0114b-cbd3-49c5-ace8-2eb765d86479" providerId="ADAL" clId="{2BFA2F2B-FAFB-9B4F-B9D5-41B92FD65730}" dt="2022-10-10T07:50:50.145" v="102" actId="478"/>
          <ac:grpSpMkLst>
            <pc:docMk/>
            <pc:sldMk cId="336198264" sldId="836"/>
            <ac:grpSpMk id="116" creationId="{00000000-0000-0000-0000-000000000000}"/>
          </ac:grpSpMkLst>
        </pc:grpChg>
        <pc:grpChg chg="del">
          <ac:chgData name=" " userId="66c0114b-cbd3-49c5-ace8-2eb765d86479" providerId="ADAL" clId="{2BFA2F2B-FAFB-9B4F-B9D5-41B92FD65730}" dt="2022-10-10T07:50:50.145" v="102" actId="478"/>
          <ac:grpSpMkLst>
            <pc:docMk/>
            <pc:sldMk cId="336198264" sldId="836"/>
            <ac:grpSpMk id="117" creationId="{00000000-0000-0000-0000-000000000000}"/>
          </ac:grpSpMkLst>
        </pc:grpChg>
        <pc:grpChg chg="del">
          <ac:chgData name=" " userId="66c0114b-cbd3-49c5-ace8-2eb765d86479" providerId="ADAL" clId="{2BFA2F2B-FAFB-9B4F-B9D5-41B92FD65730}" dt="2022-10-10T07:50:50.145" v="102" actId="478"/>
          <ac:grpSpMkLst>
            <pc:docMk/>
            <pc:sldMk cId="336198264" sldId="836"/>
            <ac:grpSpMk id="118" creationId="{00000000-0000-0000-0000-000000000000}"/>
          </ac:grpSpMkLst>
        </pc:grpChg>
        <pc:grpChg chg="del">
          <ac:chgData name=" " userId="66c0114b-cbd3-49c5-ace8-2eb765d86479" providerId="ADAL" clId="{2BFA2F2B-FAFB-9B4F-B9D5-41B92FD65730}" dt="2022-10-10T07:50:50.145" v="102" actId="478"/>
          <ac:grpSpMkLst>
            <pc:docMk/>
            <pc:sldMk cId="336198264" sldId="836"/>
            <ac:grpSpMk id="119" creationId="{00000000-0000-0000-0000-000000000000}"/>
          </ac:grpSpMkLst>
        </pc:grpChg>
        <pc:grpChg chg="del">
          <ac:chgData name=" " userId="66c0114b-cbd3-49c5-ace8-2eb765d86479" providerId="ADAL" clId="{2BFA2F2B-FAFB-9B4F-B9D5-41B92FD65730}" dt="2022-10-10T07:50:50.145" v="102" actId="478"/>
          <ac:grpSpMkLst>
            <pc:docMk/>
            <pc:sldMk cId="336198264" sldId="836"/>
            <ac:grpSpMk id="120" creationId="{00000000-0000-0000-0000-000000000000}"/>
          </ac:grpSpMkLst>
        </pc:grpChg>
        <pc:grpChg chg="del">
          <ac:chgData name=" " userId="66c0114b-cbd3-49c5-ace8-2eb765d86479" providerId="ADAL" clId="{2BFA2F2B-FAFB-9B4F-B9D5-41B92FD65730}" dt="2022-10-10T07:50:50.145" v="102" actId="478"/>
          <ac:grpSpMkLst>
            <pc:docMk/>
            <pc:sldMk cId="336198264" sldId="836"/>
            <ac:grpSpMk id="121" creationId="{00000000-0000-0000-0000-000000000000}"/>
          </ac:grpSpMkLst>
        </pc:grpChg>
        <pc:graphicFrameChg chg="del mod">
          <ac:chgData name=" " userId="66c0114b-cbd3-49c5-ace8-2eb765d86479" providerId="ADAL" clId="{2BFA2F2B-FAFB-9B4F-B9D5-41B92FD65730}" dt="2022-10-10T07:50:54.580" v="104" actId="478"/>
          <ac:graphicFrameMkLst>
            <pc:docMk/>
            <pc:sldMk cId="336198264" sldId="836"/>
            <ac:graphicFrameMk id="4" creationId="{00000000-0000-0000-0000-000000000000}"/>
          </ac:graphicFrameMkLst>
        </pc:graphicFrameChg>
        <pc:cxnChg chg="add del mod">
          <ac:chgData name=" " userId="66c0114b-cbd3-49c5-ace8-2eb765d86479" providerId="ADAL" clId="{2BFA2F2B-FAFB-9B4F-B9D5-41B92FD65730}" dt="2022-10-10T07:51:30.327" v="108"/>
          <ac:cxnSpMkLst>
            <pc:docMk/>
            <pc:sldMk cId="336198264" sldId="836"/>
            <ac:cxnSpMk id="3" creationId="{C7DBAFBD-6DC6-5A8E-0D28-FC4552F951E5}"/>
          </ac:cxnSpMkLst>
        </pc:cxnChg>
        <pc:cxnChg chg="add del mod">
          <ac:chgData name=" " userId="66c0114b-cbd3-49c5-ace8-2eb765d86479" providerId="ADAL" clId="{2BFA2F2B-FAFB-9B4F-B9D5-41B92FD65730}" dt="2022-10-10T07:51:30.327" v="108"/>
          <ac:cxnSpMkLst>
            <pc:docMk/>
            <pc:sldMk cId="336198264" sldId="836"/>
            <ac:cxnSpMk id="5" creationId="{B5A9B318-856D-F317-7946-8378D7B4587F}"/>
          </ac:cxnSpMkLst>
        </pc:cxnChg>
        <pc:cxnChg chg="add del mod">
          <ac:chgData name=" " userId="66c0114b-cbd3-49c5-ace8-2eb765d86479" providerId="ADAL" clId="{2BFA2F2B-FAFB-9B4F-B9D5-41B92FD65730}" dt="2022-10-10T07:51:30.327" v="108"/>
          <ac:cxnSpMkLst>
            <pc:docMk/>
            <pc:sldMk cId="336198264" sldId="836"/>
            <ac:cxnSpMk id="14" creationId="{ADAB1D90-3472-01E5-EF49-842D1BF146E8}"/>
          </ac:cxnSpMkLst>
        </pc:cxnChg>
        <pc:cxnChg chg="add del mod">
          <ac:chgData name=" " userId="66c0114b-cbd3-49c5-ace8-2eb765d86479" providerId="ADAL" clId="{2BFA2F2B-FAFB-9B4F-B9D5-41B92FD65730}" dt="2022-10-10T07:51:30.327" v="108"/>
          <ac:cxnSpMkLst>
            <pc:docMk/>
            <pc:sldMk cId="336198264" sldId="836"/>
            <ac:cxnSpMk id="21" creationId="{2E159888-2FD3-A893-ED48-A02F82429CB1}"/>
          </ac:cxnSpMkLst>
        </pc:cxnChg>
        <pc:cxnChg chg="add del mod">
          <ac:chgData name=" " userId="66c0114b-cbd3-49c5-ace8-2eb765d86479" providerId="ADAL" clId="{2BFA2F2B-FAFB-9B4F-B9D5-41B92FD65730}" dt="2022-10-10T07:51:30.327" v="108"/>
          <ac:cxnSpMkLst>
            <pc:docMk/>
            <pc:sldMk cId="336198264" sldId="836"/>
            <ac:cxnSpMk id="29" creationId="{B3153ADF-1499-BAFC-37FB-EE4FDF47B349}"/>
          </ac:cxnSpMkLst>
        </pc:cxnChg>
        <pc:cxnChg chg="add del mod">
          <ac:chgData name=" " userId="66c0114b-cbd3-49c5-ace8-2eb765d86479" providerId="ADAL" clId="{2BFA2F2B-FAFB-9B4F-B9D5-41B92FD65730}" dt="2022-10-10T07:51:30.327" v="108"/>
          <ac:cxnSpMkLst>
            <pc:docMk/>
            <pc:sldMk cId="336198264" sldId="836"/>
            <ac:cxnSpMk id="37" creationId="{66BEAB08-79A0-8205-EDFF-4E337E366B5C}"/>
          </ac:cxnSpMkLst>
        </pc:cxnChg>
        <pc:cxnChg chg="add mod">
          <ac:chgData name=" " userId="66c0114b-cbd3-49c5-ace8-2eb765d86479" providerId="ADAL" clId="{2BFA2F2B-FAFB-9B4F-B9D5-41B92FD65730}" dt="2022-10-10T07:51:30.387" v="109"/>
          <ac:cxnSpMkLst>
            <pc:docMk/>
            <pc:sldMk cId="336198264" sldId="836"/>
            <ac:cxnSpMk id="49" creationId="{514B1A32-9F03-F076-CDED-04D62B9E2172}"/>
          </ac:cxnSpMkLst>
        </pc:cxnChg>
        <pc:cxnChg chg="add mod">
          <ac:chgData name=" " userId="66c0114b-cbd3-49c5-ace8-2eb765d86479" providerId="ADAL" clId="{2BFA2F2B-FAFB-9B4F-B9D5-41B92FD65730}" dt="2022-10-10T07:54:03.233" v="202" actId="1038"/>
          <ac:cxnSpMkLst>
            <pc:docMk/>
            <pc:sldMk cId="336198264" sldId="836"/>
            <ac:cxnSpMk id="50" creationId="{98758E77-73D3-A3E1-54B6-400E1DC1E79A}"/>
          </ac:cxnSpMkLst>
        </pc:cxnChg>
        <pc:cxnChg chg="add mod">
          <ac:chgData name=" " userId="66c0114b-cbd3-49c5-ace8-2eb765d86479" providerId="ADAL" clId="{2BFA2F2B-FAFB-9B4F-B9D5-41B92FD65730}" dt="2022-10-10T07:54:11.996" v="227" actId="1038"/>
          <ac:cxnSpMkLst>
            <pc:docMk/>
            <pc:sldMk cId="336198264" sldId="836"/>
            <ac:cxnSpMk id="59" creationId="{7D921B1F-E70D-508B-8348-F34553AB33A3}"/>
          </ac:cxnSpMkLst>
        </pc:cxnChg>
        <pc:cxnChg chg="add mod">
          <ac:chgData name=" " userId="66c0114b-cbd3-49c5-ace8-2eb765d86479" providerId="ADAL" clId="{2BFA2F2B-FAFB-9B4F-B9D5-41B92FD65730}" dt="2022-10-10T07:53:46.681" v="177" actId="554"/>
          <ac:cxnSpMkLst>
            <pc:docMk/>
            <pc:sldMk cId="336198264" sldId="836"/>
            <ac:cxnSpMk id="66" creationId="{6C99D594-30E7-269C-9B8C-C2471D09A0B0}"/>
          </ac:cxnSpMkLst>
        </pc:cxnChg>
        <pc:cxnChg chg="add del mod">
          <ac:chgData name=" " userId="66c0114b-cbd3-49c5-ace8-2eb765d86479" providerId="ADAL" clId="{2BFA2F2B-FAFB-9B4F-B9D5-41B92FD65730}" dt="2022-10-10T07:53:56.252" v="179" actId="478"/>
          <ac:cxnSpMkLst>
            <pc:docMk/>
            <pc:sldMk cId="336198264" sldId="836"/>
            <ac:cxnSpMk id="74" creationId="{61D6C1E5-23EF-7166-6F0E-DBC3F90F6CF0}"/>
          </ac:cxnSpMkLst>
        </pc:cxnChg>
        <pc:cxnChg chg="add mod">
          <ac:chgData name=" " userId="66c0114b-cbd3-49c5-ace8-2eb765d86479" providerId="ADAL" clId="{2BFA2F2B-FAFB-9B4F-B9D5-41B92FD65730}" dt="2022-10-10T07:53:46.681" v="177" actId="554"/>
          <ac:cxnSpMkLst>
            <pc:docMk/>
            <pc:sldMk cId="336198264" sldId="836"/>
            <ac:cxnSpMk id="82" creationId="{80951C2F-BFF4-7AF7-14CE-0084F6087D8C}"/>
          </ac:cxnSpMkLst>
        </pc:cxnChg>
        <pc:cxnChg chg="mod">
          <ac:chgData name=" " userId="66c0114b-cbd3-49c5-ace8-2eb765d86479" providerId="ADAL" clId="{2BFA2F2B-FAFB-9B4F-B9D5-41B92FD65730}" dt="2022-10-10T07:50:50.145" v="102" actId="478"/>
          <ac:cxnSpMkLst>
            <pc:docMk/>
            <pc:sldMk cId="336198264" sldId="836"/>
            <ac:cxnSpMk id="122" creationId="{00000000-0000-0000-0000-000000000000}"/>
          </ac:cxnSpMkLst>
        </pc:cxnChg>
        <pc:cxnChg chg="mod">
          <ac:chgData name=" " userId="66c0114b-cbd3-49c5-ace8-2eb765d86479" providerId="ADAL" clId="{2BFA2F2B-FAFB-9B4F-B9D5-41B92FD65730}" dt="2022-10-10T07:50:50.145" v="102" actId="478"/>
          <ac:cxnSpMkLst>
            <pc:docMk/>
            <pc:sldMk cId="336198264" sldId="836"/>
            <ac:cxnSpMk id="124" creationId="{00000000-0000-0000-0000-000000000000}"/>
          </ac:cxnSpMkLst>
        </pc:cxnChg>
        <pc:cxnChg chg="mod">
          <ac:chgData name=" " userId="66c0114b-cbd3-49c5-ace8-2eb765d86479" providerId="ADAL" clId="{2BFA2F2B-FAFB-9B4F-B9D5-41B92FD65730}" dt="2022-10-10T07:50:50.145" v="102" actId="478"/>
          <ac:cxnSpMkLst>
            <pc:docMk/>
            <pc:sldMk cId="336198264" sldId="836"/>
            <ac:cxnSpMk id="128" creationId="{00000000-0000-0000-0000-000000000000}"/>
          </ac:cxnSpMkLst>
        </pc:cxnChg>
      </pc:sldChg>
      <pc:sldChg chg="addSp delSp modSp add mod modNotesTx">
        <pc:chgData name=" " userId="66c0114b-cbd3-49c5-ace8-2eb765d86479" providerId="ADAL" clId="{2BFA2F2B-FAFB-9B4F-B9D5-41B92FD65730}" dt="2022-10-12T08:19:18.665" v="4080" actId="20577"/>
        <pc:sldMkLst>
          <pc:docMk/>
          <pc:sldMk cId="2921665829" sldId="837"/>
        </pc:sldMkLst>
        <pc:spChg chg="mod">
          <ac:chgData name=" " userId="66c0114b-cbd3-49c5-ace8-2eb765d86479" providerId="ADAL" clId="{2BFA2F2B-FAFB-9B4F-B9D5-41B92FD65730}" dt="2022-10-11T11:10:50.705" v="3416" actId="20577"/>
          <ac:spMkLst>
            <pc:docMk/>
            <pc:sldMk cId="2921665829" sldId="837"/>
            <ac:spMk id="2" creationId="{00000000-0000-0000-0000-000000000000}"/>
          </ac:spMkLst>
        </pc:spChg>
        <pc:spChg chg="del">
          <ac:chgData name=" " userId="66c0114b-cbd3-49c5-ace8-2eb765d86479" providerId="ADAL" clId="{2BFA2F2B-FAFB-9B4F-B9D5-41B92FD65730}" dt="2022-10-11T10:03:55.919" v="3282" actId="478"/>
          <ac:spMkLst>
            <pc:docMk/>
            <pc:sldMk cId="2921665829" sldId="837"/>
            <ac:spMk id="14" creationId="{00000000-0000-0000-0000-000000000000}"/>
          </ac:spMkLst>
        </pc:spChg>
        <pc:spChg chg="del">
          <ac:chgData name=" " userId="66c0114b-cbd3-49c5-ace8-2eb765d86479" providerId="ADAL" clId="{2BFA2F2B-FAFB-9B4F-B9D5-41B92FD65730}" dt="2022-10-11T10:03:57.520" v="3283" actId="478"/>
          <ac:spMkLst>
            <pc:docMk/>
            <pc:sldMk cId="2921665829" sldId="837"/>
            <ac:spMk id="15" creationId="{00000000-0000-0000-0000-000000000000}"/>
          </ac:spMkLst>
        </pc:spChg>
        <pc:spChg chg="add mod">
          <ac:chgData name=" " userId="66c0114b-cbd3-49c5-ace8-2eb765d86479" providerId="ADAL" clId="{2BFA2F2B-FAFB-9B4F-B9D5-41B92FD65730}" dt="2022-10-11T10:07:51.678" v="3294" actId="20577"/>
          <ac:spMkLst>
            <pc:docMk/>
            <pc:sldMk cId="2921665829" sldId="837"/>
            <ac:spMk id="16" creationId="{56A8A480-4D2E-C7A5-E999-E350B47E8756}"/>
          </ac:spMkLst>
        </pc:spChg>
        <pc:spChg chg="add mod">
          <ac:chgData name=" " userId="66c0114b-cbd3-49c5-ace8-2eb765d86479" providerId="ADAL" clId="{2BFA2F2B-FAFB-9B4F-B9D5-41B92FD65730}" dt="2022-10-11T09:52:23.223" v="2836" actId="14100"/>
          <ac:spMkLst>
            <pc:docMk/>
            <pc:sldMk cId="2921665829" sldId="837"/>
            <ac:spMk id="17" creationId="{216AE6C4-B819-97CB-1F41-1E8FCC6723B1}"/>
          </ac:spMkLst>
        </pc:spChg>
        <pc:spChg chg="add del mod">
          <ac:chgData name=" " userId="66c0114b-cbd3-49c5-ace8-2eb765d86479" providerId="ADAL" clId="{2BFA2F2B-FAFB-9B4F-B9D5-41B92FD65730}" dt="2022-10-11T10:08:23.109" v="3299"/>
          <ac:spMkLst>
            <pc:docMk/>
            <pc:sldMk cId="2921665829" sldId="837"/>
            <ac:spMk id="24" creationId="{E4E265C3-EBF8-6BFA-4B71-87BA84E98F59}"/>
          </ac:spMkLst>
        </pc:spChg>
        <pc:spChg chg="add mod">
          <ac:chgData name=" " userId="66c0114b-cbd3-49c5-ace8-2eb765d86479" providerId="ADAL" clId="{2BFA2F2B-FAFB-9B4F-B9D5-41B92FD65730}" dt="2022-10-11T10:09:02.558" v="3311" actId="1037"/>
          <ac:spMkLst>
            <pc:docMk/>
            <pc:sldMk cId="2921665829" sldId="837"/>
            <ac:spMk id="27" creationId="{93CEFDE8-F0D4-4740-3F7E-2A18CAB52295}"/>
          </ac:spMkLst>
        </pc:spChg>
        <pc:spChg chg="del">
          <ac:chgData name=" " userId="66c0114b-cbd3-49c5-ace8-2eb765d86479" providerId="ADAL" clId="{2BFA2F2B-FAFB-9B4F-B9D5-41B92FD65730}" dt="2022-10-11T10:03:52.824" v="3281" actId="478"/>
          <ac:spMkLst>
            <pc:docMk/>
            <pc:sldMk cId="2921665829" sldId="837"/>
            <ac:spMk id="32" creationId="{00000000-0000-0000-0000-000000000000}"/>
          </ac:spMkLst>
        </pc:spChg>
        <pc:spChg chg="mod">
          <ac:chgData name=" " userId="66c0114b-cbd3-49c5-ace8-2eb765d86479" providerId="ADAL" clId="{2BFA2F2B-FAFB-9B4F-B9D5-41B92FD65730}" dt="2022-10-11T11:03:26.505" v="3321" actId="20577"/>
          <ac:spMkLst>
            <pc:docMk/>
            <pc:sldMk cId="2921665829" sldId="837"/>
            <ac:spMk id="33" creationId="{B13DD273-18F3-99A9-E6BC-E970B67A700C}"/>
          </ac:spMkLst>
        </pc:spChg>
        <pc:spChg chg="mod">
          <ac:chgData name=" " userId="66c0114b-cbd3-49c5-ace8-2eb765d86479" providerId="ADAL" clId="{2BFA2F2B-FAFB-9B4F-B9D5-41B92FD65730}" dt="2022-10-11T11:03:49.028" v="3327" actId="2711"/>
          <ac:spMkLst>
            <pc:docMk/>
            <pc:sldMk cId="2921665829" sldId="837"/>
            <ac:spMk id="34" creationId="{33E43E4F-F556-E0FF-8076-06F378446D44}"/>
          </ac:spMkLst>
        </pc:spChg>
        <pc:spChg chg="mod">
          <ac:chgData name=" " userId="66c0114b-cbd3-49c5-ace8-2eb765d86479" providerId="ADAL" clId="{2BFA2F2B-FAFB-9B4F-B9D5-41B92FD65730}" dt="2022-10-11T11:04:14.340" v="3345" actId="20577"/>
          <ac:spMkLst>
            <pc:docMk/>
            <pc:sldMk cId="2921665829" sldId="837"/>
            <ac:spMk id="39" creationId="{8F3B5E37-1ACC-2D72-93CA-F6B1B9E27514}"/>
          </ac:spMkLst>
        </pc:spChg>
        <pc:spChg chg="mod">
          <ac:chgData name=" " userId="66c0114b-cbd3-49c5-ace8-2eb765d86479" providerId="ADAL" clId="{2BFA2F2B-FAFB-9B4F-B9D5-41B92FD65730}" dt="2022-10-11T11:04:35.933" v="3353" actId="14"/>
          <ac:spMkLst>
            <pc:docMk/>
            <pc:sldMk cId="2921665829" sldId="837"/>
            <ac:spMk id="40" creationId="{404B425F-A76A-CA8A-7527-CA24EA82B0D7}"/>
          </ac:spMkLst>
        </pc:spChg>
        <pc:spChg chg="mod">
          <ac:chgData name=" " userId="66c0114b-cbd3-49c5-ace8-2eb765d86479" providerId="ADAL" clId="{2BFA2F2B-FAFB-9B4F-B9D5-41B92FD65730}" dt="2022-10-11T11:05:06.298" v="3361" actId="20577"/>
          <ac:spMkLst>
            <pc:docMk/>
            <pc:sldMk cId="2921665829" sldId="837"/>
            <ac:spMk id="45" creationId="{0FB91F78-5B38-A71F-02F4-751DA29CD44A}"/>
          </ac:spMkLst>
        </pc:spChg>
        <pc:spChg chg="mod">
          <ac:chgData name=" " userId="66c0114b-cbd3-49c5-ace8-2eb765d86479" providerId="ADAL" clId="{2BFA2F2B-FAFB-9B4F-B9D5-41B92FD65730}" dt="2022-10-11T11:05:16.357" v="3364"/>
          <ac:spMkLst>
            <pc:docMk/>
            <pc:sldMk cId="2921665829" sldId="837"/>
            <ac:spMk id="46" creationId="{24D1841F-A018-CAA6-0AFD-802A5DADE706}"/>
          </ac:spMkLst>
        </pc:spChg>
        <pc:grpChg chg="del">
          <ac:chgData name=" " userId="66c0114b-cbd3-49c5-ace8-2eb765d86479" providerId="ADAL" clId="{2BFA2F2B-FAFB-9B4F-B9D5-41B92FD65730}" dt="2022-10-11T10:03:58.823" v="3284" actId="478"/>
          <ac:grpSpMkLst>
            <pc:docMk/>
            <pc:sldMk cId="2921665829" sldId="837"/>
            <ac:grpSpMk id="12" creationId="{00000000-0000-0000-0000-000000000000}"/>
          </ac:grpSpMkLst>
        </pc:grpChg>
        <pc:grpChg chg="del">
          <ac:chgData name=" " userId="66c0114b-cbd3-49c5-ace8-2eb765d86479" providerId="ADAL" clId="{2BFA2F2B-FAFB-9B4F-B9D5-41B92FD65730}" dt="2022-10-11T10:03:55.919" v="3282" actId="478"/>
          <ac:grpSpMkLst>
            <pc:docMk/>
            <pc:sldMk cId="2921665829" sldId="837"/>
            <ac:grpSpMk id="13" creationId="{00000000-0000-0000-0000-000000000000}"/>
          </ac:grpSpMkLst>
        </pc:grpChg>
        <pc:grpChg chg="add mod">
          <ac:chgData name=" " userId="66c0114b-cbd3-49c5-ace8-2eb765d86479" providerId="ADAL" clId="{2BFA2F2B-FAFB-9B4F-B9D5-41B92FD65730}" dt="2022-10-11T10:08:06.294" v="3295" actId="1076"/>
          <ac:grpSpMkLst>
            <pc:docMk/>
            <pc:sldMk cId="2921665829" sldId="837"/>
            <ac:grpSpMk id="22" creationId="{2D841762-9355-A694-CC69-DAEC1B185704}"/>
          </ac:grpSpMkLst>
        </pc:grpChg>
        <pc:grpChg chg="add del mod">
          <ac:chgData name=" " userId="66c0114b-cbd3-49c5-ace8-2eb765d86479" providerId="ADAL" clId="{2BFA2F2B-FAFB-9B4F-B9D5-41B92FD65730}" dt="2022-10-11T10:04:13.229" v="3289" actId="478"/>
          <ac:grpSpMkLst>
            <pc:docMk/>
            <pc:sldMk cId="2921665829" sldId="837"/>
            <ac:grpSpMk id="23" creationId="{1E489FFC-2C29-5BCE-AF55-AD8CAEA22567}"/>
          </ac:grpSpMkLst>
        </pc:grpChg>
        <pc:grpChg chg="add mod">
          <ac:chgData name=" " userId="66c0114b-cbd3-49c5-ace8-2eb765d86479" providerId="ADAL" clId="{2BFA2F2B-FAFB-9B4F-B9D5-41B92FD65730}" dt="2022-10-11T11:09:47.853" v="3392" actId="554"/>
          <ac:grpSpMkLst>
            <pc:docMk/>
            <pc:sldMk cId="2921665829" sldId="837"/>
            <ac:grpSpMk id="28" creationId="{02F0777D-7504-0D83-9AE6-FB8335D08C01}"/>
          </ac:grpSpMkLst>
        </pc:grpChg>
        <pc:grpChg chg="add mod">
          <ac:chgData name=" " userId="66c0114b-cbd3-49c5-ace8-2eb765d86479" providerId="ADAL" clId="{2BFA2F2B-FAFB-9B4F-B9D5-41B92FD65730}" dt="2022-10-11T11:03:23.601" v="3314" actId="1076"/>
          <ac:grpSpMkLst>
            <pc:docMk/>
            <pc:sldMk cId="2921665829" sldId="837"/>
            <ac:grpSpMk id="29" creationId="{43B35CCB-E627-3080-31C3-6136AEF721F0}"/>
          </ac:grpSpMkLst>
        </pc:grpChg>
        <pc:grpChg chg="del mod">
          <ac:chgData name=" " userId="66c0114b-cbd3-49c5-ace8-2eb765d86479" providerId="ADAL" clId="{2BFA2F2B-FAFB-9B4F-B9D5-41B92FD65730}" dt="2022-10-11T11:07:41.806" v="3375" actId="478"/>
          <ac:grpSpMkLst>
            <pc:docMk/>
            <pc:sldMk cId="2921665829" sldId="837"/>
            <ac:grpSpMk id="30" creationId="{0D92BCC1-3467-1ADD-F21A-669A4F54781F}"/>
          </ac:grpSpMkLst>
        </pc:grpChg>
        <pc:grpChg chg="add mod">
          <ac:chgData name=" " userId="66c0114b-cbd3-49c5-ace8-2eb765d86479" providerId="ADAL" clId="{2BFA2F2B-FAFB-9B4F-B9D5-41B92FD65730}" dt="2022-10-11T11:04:04.881" v="3330" actId="1076"/>
          <ac:grpSpMkLst>
            <pc:docMk/>
            <pc:sldMk cId="2921665829" sldId="837"/>
            <ac:grpSpMk id="37" creationId="{85CCAC9B-9560-7C3B-E933-3A50ADE717E7}"/>
          </ac:grpSpMkLst>
        </pc:grpChg>
        <pc:grpChg chg="del mod">
          <ac:chgData name=" " userId="66c0114b-cbd3-49c5-ace8-2eb765d86479" providerId="ADAL" clId="{2BFA2F2B-FAFB-9B4F-B9D5-41B92FD65730}" dt="2022-10-11T11:07:06.347" v="3371" actId="478"/>
          <ac:grpSpMkLst>
            <pc:docMk/>
            <pc:sldMk cId="2921665829" sldId="837"/>
            <ac:grpSpMk id="38" creationId="{BF67D3C5-FAC2-11CD-35FB-4B29E39EBC07}"/>
          </ac:grpSpMkLst>
        </pc:grpChg>
        <pc:grpChg chg="add mod">
          <ac:chgData name=" " userId="66c0114b-cbd3-49c5-ace8-2eb765d86479" providerId="ADAL" clId="{2BFA2F2B-FAFB-9B4F-B9D5-41B92FD65730}" dt="2022-10-11T11:05:04.088" v="3357" actId="1076"/>
          <ac:grpSpMkLst>
            <pc:docMk/>
            <pc:sldMk cId="2921665829" sldId="837"/>
            <ac:grpSpMk id="43" creationId="{48A026C7-5CDE-2752-0655-EDA764F635A0}"/>
          </ac:grpSpMkLst>
        </pc:grpChg>
        <pc:grpChg chg="del mod">
          <ac:chgData name=" " userId="66c0114b-cbd3-49c5-ace8-2eb765d86479" providerId="ADAL" clId="{2BFA2F2B-FAFB-9B4F-B9D5-41B92FD65730}" dt="2022-10-11T11:06:51.099" v="3366" actId="478"/>
          <ac:grpSpMkLst>
            <pc:docMk/>
            <pc:sldMk cId="2921665829" sldId="837"/>
            <ac:grpSpMk id="44" creationId="{5B4C60D4-E5F8-3424-DC63-EBF77DBC95FD}"/>
          </ac:grpSpMkLst>
        </pc:grpChg>
        <pc:grpChg chg="add mod">
          <ac:chgData name=" " userId="66c0114b-cbd3-49c5-ace8-2eb765d86479" providerId="ADAL" clId="{2BFA2F2B-FAFB-9B4F-B9D5-41B92FD65730}" dt="2022-10-11T11:10:24.871" v="3396" actId="1076"/>
          <ac:grpSpMkLst>
            <pc:docMk/>
            <pc:sldMk cId="2921665829" sldId="837"/>
            <ac:grpSpMk id="54" creationId="{57FD24FD-E4E7-8FAC-ADE7-6AAF9A9B4180}"/>
          </ac:grpSpMkLst>
        </pc:grpChg>
        <pc:grpChg chg="add mod">
          <ac:chgData name=" " userId="66c0114b-cbd3-49c5-ace8-2eb765d86479" providerId="ADAL" clId="{2BFA2F2B-FAFB-9B4F-B9D5-41B92FD65730}" dt="2022-10-11T11:10:10.649" v="3394" actId="1076"/>
          <ac:grpSpMkLst>
            <pc:docMk/>
            <pc:sldMk cId="2921665829" sldId="837"/>
            <ac:grpSpMk id="55" creationId="{6A762D8C-7F83-9170-2ABA-B37C58026AC6}"/>
          </ac:grpSpMkLst>
        </pc:grpChg>
        <pc:grpChg chg="add mod">
          <ac:chgData name=" " userId="66c0114b-cbd3-49c5-ace8-2eb765d86479" providerId="ADAL" clId="{2BFA2F2B-FAFB-9B4F-B9D5-41B92FD65730}" dt="2022-10-11T11:10:38.253" v="3398" actId="1076"/>
          <ac:grpSpMkLst>
            <pc:docMk/>
            <pc:sldMk cId="2921665829" sldId="837"/>
            <ac:grpSpMk id="56" creationId="{135B4C45-1F8C-FA7B-9F9B-9B4FA9ED764E}"/>
          </ac:grpSpMkLst>
        </pc:grpChg>
        <pc:graphicFrameChg chg="add del mod modGraphic">
          <ac:chgData name=" " userId="66c0114b-cbd3-49c5-ace8-2eb765d86479" providerId="ADAL" clId="{2BFA2F2B-FAFB-9B4F-B9D5-41B92FD65730}" dt="2022-10-11T10:08:45.968" v="3305" actId="478"/>
          <ac:graphicFrameMkLst>
            <pc:docMk/>
            <pc:sldMk cId="2921665829" sldId="837"/>
            <ac:graphicFrameMk id="25" creationId="{E616C143-0AF8-F19A-CD9E-17C850F97F07}"/>
          </ac:graphicFrameMkLst>
        </pc:graphicFrameChg>
        <pc:graphicFrameChg chg="add del mod">
          <ac:chgData name=" " userId="66c0114b-cbd3-49c5-ace8-2eb765d86479" providerId="ADAL" clId="{2BFA2F2B-FAFB-9B4F-B9D5-41B92FD65730}" dt="2022-10-11T11:03:52.197" v="3328" actId="478"/>
          <ac:graphicFrameMkLst>
            <pc:docMk/>
            <pc:sldMk cId="2921665829" sldId="837"/>
            <ac:graphicFrameMk id="36" creationId="{47E713F8-1F47-9525-B26E-779F6630D6F5}"/>
          </ac:graphicFrameMkLst>
        </pc:graphicFrameChg>
        <pc:graphicFrameChg chg="add del mod modGraphic">
          <ac:chgData name=" " userId="66c0114b-cbd3-49c5-ace8-2eb765d86479" providerId="ADAL" clId="{2BFA2F2B-FAFB-9B4F-B9D5-41B92FD65730}" dt="2022-10-11T11:04:39.632" v="3355" actId="478"/>
          <ac:graphicFrameMkLst>
            <pc:docMk/>
            <pc:sldMk cId="2921665829" sldId="837"/>
            <ac:graphicFrameMk id="42" creationId="{A96D6A2F-907E-3AB6-6A5B-EAB237DA5BD7}"/>
          </ac:graphicFrameMkLst>
        </pc:graphicFrameChg>
        <pc:graphicFrameChg chg="add del mod">
          <ac:chgData name=" " userId="66c0114b-cbd3-49c5-ace8-2eb765d86479" providerId="ADAL" clId="{2BFA2F2B-FAFB-9B4F-B9D5-41B92FD65730}" dt="2022-10-11T11:05:26.613" v="3365" actId="478"/>
          <ac:graphicFrameMkLst>
            <pc:docMk/>
            <pc:sldMk cId="2921665829" sldId="837"/>
            <ac:graphicFrameMk id="48" creationId="{35DFC323-8A53-7AFE-EC59-AEBCCB4D6D22}"/>
          </ac:graphicFrameMkLst>
        </pc:graphicFrameChg>
        <pc:picChg chg="add mod">
          <ac:chgData name=" " userId="66c0114b-cbd3-49c5-ace8-2eb765d86479" providerId="ADAL" clId="{2BFA2F2B-FAFB-9B4F-B9D5-41B92FD65730}" dt="2022-10-11T11:08:17.778" v="3380" actId="14100"/>
          <ac:picMkLst>
            <pc:docMk/>
            <pc:sldMk cId="2921665829" sldId="837"/>
            <ac:picMk id="5" creationId="{44B3B03F-DF77-7509-DCA8-8033E22D8C81}"/>
          </ac:picMkLst>
        </pc:picChg>
        <pc:picChg chg="add mod">
          <ac:chgData name=" " userId="66c0114b-cbd3-49c5-ace8-2eb765d86479" providerId="ADAL" clId="{2BFA2F2B-FAFB-9B4F-B9D5-41B92FD65730}" dt="2022-10-11T09:52:25.664" v="2837" actId="1076"/>
          <ac:picMkLst>
            <pc:docMk/>
            <pc:sldMk cId="2921665829" sldId="837"/>
            <ac:picMk id="19" creationId="{655E39C4-A614-0332-81EA-8099A3BD71D0}"/>
          </ac:picMkLst>
        </pc:picChg>
        <pc:picChg chg="add del mod">
          <ac:chgData name=" " userId="66c0114b-cbd3-49c5-ace8-2eb765d86479" providerId="ADAL" clId="{2BFA2F2B-FAFB-9B4F-B9D5-41B92FD65730}" dt="2022-10-11T09:51:03.695" v="2819" actId="478"/>
          <ac:picMkLst>
            <pc:docMk/>
            <pc:sldMk cId="2921665829" sldId="837"/>
            <ac:picMk id="21" creationId="{85F941CB-D08E-5AC8-C428-1BAC3CDB50C7}"/>
          </ac:picMkLst>
        </pc:picChg>
        <pc:picChg chg="del mod">
          <ac:chgData name=" " userId="66c0114b-cbd3-49c5-ace8-2eb765d86479" providerId="ADAL" clId="{2BFA2F2B-FAFB-9B4F-B9D5-41B92FD65730}" dt="2022-10-11T11:07:41.806" v="3375" actId="478"/>
          <ac:picMkLst>
            <pc:docMk/>
            <pc:sldMk cId="2921665829" sldId="837"/>
            <ac:picMk id="35" creationId="{427BF889-0463-0C72-A638-2C28B7DD8B16}"/>
          </ac:picMkLst>
        </pc:picChg>
        <pc:picChg chg="del mod">
          <ac:chgData name=" " userId="66c0114b-cbd3-49c5-ace8-2eb765d86479" providerId="ADAL" clId="{2BFA2F2B-FAFB-9B4F-B9D5-41B92FD65730}" dt="2022-10-11T11:07:06.347" v="3371" actId="478"/>
          <ac:picMkLst>
            <pc:docMk/>
            <pc:sldMk cId="2921665829" sldId="837"/>
            <ac:picMk id="41" creationId="{D9A0450F-7B9B-2E64-C552-2BA2C5A99778}"/>
          </ac:picMkLst>
        </pc:picChg>
        <pc:picChg chg="del mod">
          <ac:chgData name=" " userId="66c0114b-cbd3-49c5-ace8-2eb765d86479" providerId="ADAL" clId="{2BFA2F2B-FAFB-9B4F-B9D5-41B92FD65730}" dt="2022-10-11T11:06:51.099" v="3366" actId="478"/>
          <ac:picMkLst>
            <pc:docMk/>
            <pc:sldMk cId="2921665829" sldId="837"/>
            <ac:picMk id="47" creationId="{C4654B6B-D351-AE64-2762-BAC3AB99D6CB}"/>
          </ac:picMkLst>
        </pc:picChg>
        <pc:picChg chg="add mod">
          <ac:chgData name=" " userId="66c0114b-cbd3-49c5-ace8-2eb765d86479" providerId="ADAL" clId="{2BFA2F2B-FAFB-9B4F-B9D5-41B92FD65730}" dt="2022-10-11T11:08:33.198" v="3383" actId="1076"/>
          <ac:picMkLst>
            <pc:docMk/>
            <pc:sldMk cId="2921665829" sldId="837"/>
            <ac:picMk id="49" creationId="{17C665C3-5174-3DD0-F2B4-BBBB3C6781B6}"/>
          </ac:picMkLst>
        </pc:picChg>
        <pc:picChg chg="add mod">
          <ac:chgData name=" " userId="66c0114b-cbd3-49c5-ace8-2eb765d86479" providerId="ADAL" clId="{2BFA2F2B-FAFB-9B4F-B9D5-41B92FD65730}" dt="2022-10-11T11:08:30.240" v="3382" actId="1076"/>
          <ac:picMkLst>
            <pc:docMk/>
            <pc:sldMk cId="2921665829" sldId="837"/>
            <ac:picMk id="51" creationId="{2C6F100C-749E-B49F-C45E-9F06DF59C209}"/>
          </ac:picMkLst>
        </pc:picChg>
        <pc:picChg chg="add mod">
          <ac:chgData name=" " userId="66c0114b-cbd3-49c5-ace8-2eb765d86479" providerId="ADAL" clId="{2BFA2F2B-FAFB-9B4F-B9D5-41B92FD65730}" dt="2022-10-11T11:07:47.582" v="3377" actId="1076"/>
          <ac:picMkLst>
            <pc:docMk/>
            <pc:sldMk cId="2921665829" sldId="837"/>
            <ac:picMk id="53" creationId="{DD2C3F94-AC74-D566-1C63-13B62DB26B98}"/>
          </ac:picMkLst>
        </pc:picChg>
        <pc:cxnChg chg="del">
          <ac:chgData name=" " userId="66c0114b-cbd3-49c5-ace8-2eb765d86479" providerId="ADAL" clId="{2BFA2F2B-FAFB-9B4F-B9D5-41B92FD65730}" dt="2022-10-11T10:03:55.919" v="3282" actId="478"/>
          <ac:cxnSpMkLst>
            <pc:docMk/>
            <pc:sldMk cId="2921665829" sldId="837"/>
            <ac:cxnSpMk id="3" creationId="{86676B7B-FEC1-0BE9-97F8-C8474E902BC3}"/>
          </ac:cxnSpMkLst>
        </pc:cxnChg>
        <pc:cxnChg chg="del">
          <ac:chgData name=" " userId="66c0114b-cbd3-49c5-ace8-2eb765d86479" providerId="ADAL" clId="{2BFA2F2B-FAFB-9B4F-B9D5-41B92FD65730}" dt="2022-10-11T10:03:55.919" v="3282" actId="478"/>
          <ac:cxnSpMkLst>
            <pc:docMk/>
            <pc:sldMk cId="2921665829" sldId="837"/>
            <ac:cxnSpMk id="31" creationId="{00000000-0000-0000-0000-000000000000}"/>
          </ac:cxnSpMkLst>
        </pc:cxnChg>
      </pc:sldChg>
      <pc:sldChg chg="new del">
        <pc:chgData name=" " userId="66c0114b-cbd3-49c5-ace8-2eb765d86479" providerId="ADAL" clId="{2BFA2F2B-FAFB-9B4F-B9D5-41B92FD65730}" dt="2022-10-10T07:59:59.625" v="273" actId="2696"/>
        <pc:sldMkLst>
          <pc:docMk/>
          <pc:sldMk cId="2930682509" sldId="837"/>
        </pc:sldMkLst>
      </pc:sldChg>
      <pc:sldChg chg="delSp modSp new del mod ord">
        <pc:chgData name=" " userId="66c0114b-cbd3-49c5-ace8-2eb765d86479" providerId="ADAL" clId="{2BFA2F2B-FAFB-9B4F-B9D5-41B92FD65730}" dt="2022-10-11T11:18:38.173" v="3420" actId="2696"/>
        <pc:sldMkLst>
          <pc:docMk/>
          <pc:sldMk cId="1067884987" sldId="838"/>
        </pc:sldMkLst>
        <pc:spChg chg="mod">
          <ac:chgData name=" " userId="66c0114b-cbd3-49c5-ace8-2eb765d86479" providerId="ADAL" clId="{2BFA2F2B-FAFB-9B4F-B9D5-41B92FD65730}" dt="2022-10-11T08:29:49.197" v="660" actId="20577"/>
          <ac:spMkLst>
            <pc:docMk/>
            <pc:sldMk cId="1067884987" sldId="838"/>
            <ac:spMk id="2" creationId="{E06EEBA6-4B8B-75BA-4EFA-93F599CBE6AB}"/>
          </ac:spMkLst>
        </pc:spChg>
        <pc:spChg chg="del">
          <ac:chgData name=" " userId="66c0114b-cbd3-49c5-ace8-2eb765d86479" providerId="ADAL" clId="{2BFA2F2B-FAFB-9B4F-B9D5-41B92FD65730}" dt="2022-10-11T11:17:41.852" v="3418" actId="478"/>
          <ac:spMkLst>
            <pc:docMk/>
            <pc:sldMk cId="1067884987" sldId="838"/>
            <ac:spMk id="3" creationId="{DE604AB9-D8E9-A39B-38A5-6C426AF941AB}"/>
          </ac:spMkLst>
        </pc:spChg>
      </pc:sldChg>
      <pc:sldChg chg="delSp new del mod">
        <pc:chgData name=" " userId="66c0114b-cbd3-49c5-ace8-2eb765d86479" providerId="ADAL" clId="{2BFA2F2B-FAFB-9B4F-B9D5-41B92FD65730}" dt="2022-10-11T08:27:08.927" v="595" actId="2696"/>
        <pc:sldMkLst>
          <pc:docMk/>
          <pc:sldMk cId="2478425751" sldId="838"/>
        </pc:sldMkLst>
        <pc:spChg chg="del">
          <ac:chgData name=" " userId="66c0114b-cbd3-49c5-ace8-2eb765d86479" providerId="ADAL" clId="{2BFA2F2B-FAFB-9B4F-B9D5-41B92FD65730}" dt="2022-10-11T08:27:07.431" v="594" actId="478"/>
          <ac:spMkLst>
            <pc:docMk/>
            <pc:sldMk cId="2478425751" sldId="838"/>
            <ac:spMk id="2" creationId="{104675A7-F759-04AE-6844-CC86DA6E4CCE}"/>
          </ac:spMkLst>
        </pc:spChg>
      </pc:sldChg>
      <pc:sldChg chg="modSp new add del mod">
        <pc:chgData name=" " userId="66c0114b-cbd3-49c5-ace8-2eb765d86479" providerId="ADAL" clId="{2BFA2F2B-FAFB-9B4F-B9D5-41B92FD65730}" dt="2022-10-11T09:05:26.429" v="1659" actId="2696"/>
        <pc:sldMkLst>
          <pc:docMk/>
          <pc:sldMk cId="3696328592" sldId="839"/>
        </pc:sldMkLst>
        <pc:spChg chg="mod">
          <ac:chgData name=" " userId="66c0114b-cbd3-49c5-ace8-2eb765d86479" providerId="ADAL" clId="{2BFA2F2B-FAFB-9B4F-B9D5-41B92FD65730}" dt="2022-10-11T08:30:28.061" v="695" actId="20577"/>
          <ac:spMkLst>
            <pc:docMk/>
            <pc:sldMk cId="3696328592" sldId="839"/>
            <ac:spMk id="2" creationId="{5798C600-6716-E242-5C1F-1FAE4D557721}"/>
          </ac:spMkLst>
        </pc:spChg>
        <pc:spChg chg="mod">
          <ac:chgData name=" " userId="66c0114b-cbd3-49c5-ace8-2eb765d86479" providerId="ADAL" clId="{2BFA2F2B-FAFB-9B4F-B9D5-41B92FD65730}" dt="2022-10-11T08:30:40.242" v="725" actId="20577"/>
          <ac:spMkLst>
            <pc:docMk/>
            <pc:sldMk cId="3696328592" sldId="839"/>
            <ac:spMk id="3" creationId="{688F7217-E87B-43CC-86E4-F86F4E408B72}"/>
          </ac:spMkLst>
        </pc:spChg>
      </pc:sldChg>
      <pc:sldChg chg="addSp delSp modSp new del mod">
        <pc:chgData name=" " userId="66c0114b-cbd3-49c5-ace8-2eb765d86479" providerId="ADAL" clId="{2BFA2F2B-FAFB-9B4F-B9D5-41B92FD65730}" dt="2022-10-11T09:01:28.596" v="1588" actId="2696"/>
        <pc:sldMkLst>
          <pc:docMk/>
          <pc:sldMk cId="4155837538" sldId="840"/>
        </pc:sldMkLst>
        <pc:spChg chg="del">
          <ac:chgData name=" " userId="66c0114b-cbd3-49c5-ace8-2eb765d86479" providerId="ADAL" clId="{2BFA2F2B-FAFB-9B4F-B9D5-41B92FD65730}" dt="2022-10-11T08:42:39.446" v="1314" actId="478"/>
          <ac:spMkLst>
            <pc:docMk/>
            <pc:sldMk cId="4155837538" sldId="840"/>
            <ac:spMk id="3" creationId="{A486D836-12F9-6F4E-1D82-35274604E56D}"/>
          </ac:spMkLst>
        </pc:spChg>
        <pc:spChg chg="mod">
          <ac:chgData name=" " userId="66c0114b-cbd3-49c5-ace8-2eb765d86479" providerId="ADAL" clId="{2BFA2F2B-FAFB-9B4F-B9D5-41B92FD65730}" dt="2022-10-11T08:42:36.853" v="1313"/>
          <ac:spMkLst>
            <pc:docMk/>
            <pc:sldMk cId="4155837538" sldId="840"/>
            <ac:spMk id="8" creationId="{BCA24A4F-A0AE-6E67-7D2A-6C745E5A1D0A}"/>
          </ac:spMkLst>
        </pc:spChg>
        <pc:grpChg chg="add mod">
          <ac:chgData name=" " userId="66c0114b-cbd3-49c5-ace8-2eb765d86479" providerId="ADAL" clId="{2BFA2F2B-FAFB-9B4F-B9D5-41B92FD65730}" dt="2022-10-11T08:42:36.853" v="1313"/>
          <ac:grpSpMkLst>
            <pc:docMk/>
            <pc:sldMk cId="4155837538" sldId="840"/>
            <ac:grpSpMk id="5" creationId="{669CC765-4232-4E1A-B6DD-DC4DB3148AFA}"/>
          </ac:grpSpMkLst>
        </pc:grpChg>
        <pc:graphicFrameChg chg="mod">
          <ac:chgData name=" " userId="66c0114b-cbd3-49c5-ace8-2eb765d86479" providerId="ADAL" clId="{2BFA2F2B-FAFB-9B4F-B9D5-41B92FD65730}" dt="2022-10-11T08:42:36.853" v="1313"/>
          <ac:graphicFrameMkLst>
            <pc:docMk/>
            <pc:sldMk cId="4155837538" sldId="840"/>
            <ac:graphicFrameMk id="7" creationId="{451BF3F5-F435-5007-B7BE-976908416DC3}"/>
          </ac:graphicFrameMkLst>
        </pc:graphicFrameChg>
        <pc:picChg chg="mod">
          <ac:chgData name=" " userId="66c0114b-cbd3-49c5-ace8-2eb765d86479" providerId="ADAL" clId="{2BFA2F2B-FAFB-9B4F-B9D5-41B92FD65730}" dt="2022-10-11T08:42:36.853" v="1313"/>
          <ac:picMkLst>
            <pc:docMk/>
            <pc:sldMk cId="4155837538" sldId="840"/>
            <ac:picMk id="6" creationId="{32F4AFA9-FDF0-5400-4E46-CE5EAB7827F8}"/>
          </ac:picMkLst>
        </pc:picChg>
      </pc:sldChg>
      <pc:sldChg chg="addSp delSp modSp add mod ord modNotesTx">
        <pc:chgData name=" " userId="66c0114b-cbd3-49c5-ace8-2eb765d86479" providerId="ADAL" clId="{2BFA2F2B-FAFB-9B4F-B9D5-41B92FD65730}" dt="2022-10-12T14:48:36.183" v="4112" actId="113"/>
        <pc:sldMkLst>
          <pc:docMk/>
          <pc:sldMk cId="1279338566" sldId="850"/>
        </pc:sldMkLst>
        <pc:spChg chg="mod">
          <ac:chgData name=" " userId="66c0114b-cbd3-49c5-ace8-2eb765d86479" providerId="ADAL" clId="{2BFA2F2B-FAFB-9B4F-B9D5-41B92FD65730}" dt="2022-10-11T08:59:04.856" v="1568"/>
          <ac:spMkLst>
            <pc:docMk/>
            <pc:sldMk cId="1279338566" sldId="850"/>
            <ac:spMk id="5" creationId="{027E4CD8-844D-43A2-F111-CCFB7F9ADB4E}"/>
          </ac:spMkLst>
        </pc:spChg>
        <pc:spChg chg="mod">
          <ac:chgData name=" " userId="66c0114b-cbd3-49c5-ace8-2eb765d86479" providerId="ADAL" clId="{2BFA2F2B-FAFB-9B4F-B9D5-41B92FD65730}" dt="2022-10-11T09:03:43.274" v="1652" actId="948"/>
          <ac:spMkLst>
            <pc:docMk/>
            <pc:sldMk cId="1279338566" sldId="850"/>
            <ac:spMk id="7" creationId="{D685C3B2-3949-FD47-BD11-C58867460345}"/>
          </ac:spMkLst>
        </pc:spChg>
        <pc:spChg chg="add mod">
          <ac:chgData name=" " userId="66c0114b-cbd3-49c5-ace8-2eb765d86479" providerId="ADAL" clId="{2BFA2F2B-FAFB-9B4F-B9D5-41B92FD65730}" dt="2022-10-12T14:46:11.936" v="4096" actId="20577"/>
          <ac:spMkLst>
            <pc:docMk/>
            <pc:sldMk cId="1279338566" sldId="850"/>
            <ac:spMk id="9" creationId="{B15CEE2F-0147-9515-4D34-F54398DBBA08}"/>
          </ac:spMkLst>
        </pc:spChg>
        <pc:spChg chg="del mod">
          <ac:chgData name=" " userId="66c0114b-cbd3-49c5-ace8-2eb765d86479" providerId="ADAL" clId="{2BFA2F2B-FAFB-9B4F-B9D5-41B92FD65730}" dt="2022-10-12T14:46:20.929" v="4099" actId="478"/>
          <ac:spMkLst>
            <pc:docMk/>
            <pc:sldMk cId="1279338566" sldId="850"/>
            <ac:spMk id="12" creationId="{00000000-0000-0000-0000-000000000000}"/>
          </ac:spMkLst>
        </pc:spChg>
        <pc:spChg chg="del">
          <ac:chgData name=" " userId="66c0114b-cbd3-49c5-ace8-2eb765d86479" providerId="ADAL" clId="{2BFA2F2B-FAFB-9B4F-B9D5-41B92FD65730}" dt="2022-10-12T14:46:19.294" v="4097" actId="478"/>
          <ac:spMkLst>
            <pc:docMk/>
            <pc:sldMk cId="1279338566" sldId="850"/>
            <ac:spMk id="13" creationId="{00000000-0000-0000-0000-000000000000}"/>
          </ac:spMkLst>
        </pc:spChg>
        <pc:spChg chg="mod">
          <ac:chgData name=" " userId="66c0114b-cbd3-49c5-ace8-2eb765d86479" providerId="ADAL" clId="{2BFA2F2B-FAFB-9B4F-B9D5-41B92FD65730}" dt="2022-10-11T08:45:19.567" v="1336" actId="207"/>
          <ac:spMkLst>
            <pc:docMk/>
            <pc:sldMk cId="1279338566" sldId="850"/>
            <ac:spMk id="15" creationId="{00000000-0000-0000-0000-000000000000}"/>
          </ac:spMkLst>
        </pc:spChg>
        <pc:grpChg chg="add mod">
          <ac:chgData name=" " userId="66c0114b-cbd3-49c5-ace8-2eb765d86479" providerId="ADAL" clId="{2BFA2F2B-FAFB-9B4F-B9D5-41B92FD65730}" dt="2022-10-11T09:03:57.431" v="1653" actId="1076"/>
          <ac:grpSpMkLst>
            <pc:docMk/>
            <pc:sldMk cId="1279338566" sldId="850"/>
            <ac:grpSpMk id="2" creationId="{DA03722E-8AFE-5B32-4CFB-F26AAD2EE8FF}"/>
          </ac:grpSpMkLst>
        </pc:grpChg>
        <pc:graphicFrameChg chg="mod">
          <ac:chgData name=" " userId="66c0114b-cbd3-49c5-ace8-2eb765d86479" providerId="ADAL" clId="{2BFA2F2B-FAFB-9B4F-B9D5-41B92FD65730}" dt="2022-10-11T09:00:51.510" v="1584"/>
          <ac:graphicFrameMkLst>
            <pc:docMk/>
            <pc:sldMk cId="1279338566" sldId="850"/>
            <ac:graphicFrameMk id="4" creationId="{1745F259-2B5A-992C-DCFB-6701FD624195}"/>
          </ac:graphicFrameMkLst>
        </pc:graphicFrameChg>
        <pc:graphicFrameChg chg="add mod modGraphic">
          <ac:chgData name=" " userId="66c0114b-cbd3-49c5-ace8-2eb765d86479" providerId="ADAL" clId="{2BFA2F2B-FAFB-9B4F-B9D5-41B92FD65730}" dt="2022-10-12T14:48:36.183" v="4112" actId="113"/>
          <ac:graphicFrameMkLst>
            <pc:docMk/>
            <pc:sldMk cId="1279338566" sldId="850"/>
            <ac:graphicFrameMk id="10" creationId="{BC0426FD-B16A-FC01-C8FA-8481848B2917}"/>
          </ac:graphicFrameMkLst>
        </pc:graphicFrameChg>
        <pc:graphicFrameChg chg="del modGraphic">
          <ac:chgData name=" " userId="66c0114b-cbd3-49c5-ace8-2eb765d86479" providerId="ADAL" clId="{2BFA2F2B-FAFB-9B4F-B9D5-41B92FD65730}" dt="2022-10-12T14:46:22.472" v="4101" actId="478"/>
          <ac:graphicFrameMkLst>
            <pc:docMk/>
            <pc:sldMk cId="1279338566" sldId="850"/>
            <ac:graphicFrameMk id="11" creationId="{00000000-0000-0000-0000-000000000000}"/>
          </ac:graphicFrameMkLst>
        </pc:graphicFrameChg>
        <pc:picChg chg="mod">
          <ac:chgData name=" " userId="66c0114b-cbd3-49c5-ace8-2eb765d86479" providerId="ADAL" clId="{2BFA2F2B-FAFB-9B4F-B9D5-41B92FD65730}" dt="2022-10-11T08:59:04.856" v="1568"/>
          <ac:picMkLst>
            <pc:docMk/>
            <pc:sldMk cId="1279338566" sldId="850"/>
            <ac:picMk id="3" creationId="{F1AAB146-6137-3AD3-54C3-F5C0B9D25548}"/>
          </ac:picMkLst>
        </pc:picChg>
      </pc:sldChg>
      <pc:sldChg chg="delSp modSp add mod modNotesTx">
        <pc:chgData name=" " userId="66c0114b-cbd3-49c5-ace8-2eb765d86479" providerId="ADAL" clId="{2BFA2F2B-FAFB-9B4F-B9D5-41B92FD65730}" dt="2022-10-12T08:18:45.977" v="4033" actId="20577"/>
        <pc:sldMkLst>
          <pc:docMk/>
          <pc:sldMk cId="2746113009" sldId="852"/>
        </pc:sldMkLst>
        <pc:spChg chg="mod">
          <ac:chgData name=" " userId="66c0114b-cbd3-49c5-ace8-2eb765d86479" providerId="ADAL" clId="{2BFA2F2B-FAFB-9B4F-B9D5-41B92FD65730}" dt="2022-10-11T08:54:59.953" v="1551" actId="1076"/>
          <ac:spMkLst>
            <pc:docMk/>
            <pc:sldMk cId="2746113009" sldId="852"/>
            <ac:spMk id="7" creationId="{D685C3B2-3949-FD47-BD11-C58867460345}"/>
          </ac:spMkLst>
        </pc:spChg>
        <pc:spChg chg="mod">
          <ac:chgData name=" " userId="66c0114b-cbd3-49c5-ace8-2eb765d86479" providerId="ADAL" clId="{2BFA2F2B-FAFB-9B4F-B9D5-41B92FD65730}" dt="2022-10-11T08:55:01.303" v="1553" actId="1076"/>
          <ac:spMkLst>
            <pc:docMk/>
            <pc:sldMk cId="2746113009" sldId="852"/>
            <ac:spMk id="15" creationId="{00000000-0000-0000-0000-000000000000}"/>
          </ac:spMkLst>
        </pc:spChg>
        <pc:spChg chg="mod">
          <ac:chgData name=" " userId="66c0114b-cbd3-49c5-ace8-2eb765d86479" providerId="ADAL" clId="{2BFA2F2B-FAFB-9B4F-B9D5-41B92FD65730}" dt="2022-10-11T08:48:41.222" v="1361" actId="207"/>
          <ac:spMkLst>
            <pc:docMk/>
            <pc:sldMk cId="2746113009" sldId="852"/>
            <ac:spMk id="42" creationId="{63577621-268B-204D-8943-D4A75D38BA41}"/>
          </ac:spMkLst>
        </pc:spChg>
        <pc:spChg chg="del">
          <ac:chgData name=" " userId="66c0114b-cbd3-49c5-ace8-2eb765d86479" providerId="ADAL" clId="{2BFA2F2B-FAFB-9B4F-B9D5-41B92FD65730}" dt="2022-10-11T08:46:45.445" v="1346" actId="478"/>
          <ac:spMkLst>
            <pc:docMk/>
            <pc:sldMk cId="2746113009" sldId="852"/>
            <ac:spMk id="43" creationId="{78EAC854-1593-5543-9F47-DFAA64C72F53}"/>
          </ac:spMkLst>
        </pc:spChg>
        <pc:spChg chg="del">
          <ac:chgData name=" " userId="66c0114b-cbd3-49c5-ace8-2eb765d86479" providerId="ADAL" clId="{2BFA2F2B-FAFB-9B4F-B9D5-41B92FD65730}" dt="2022-10-11T08:46:48.566" v="1347" actId="478"/>
          <ac:spMkLst>
            <pc:docMk/>
            <pc:sldMk cId="2746113009" sldId="852"/>
            <ac:spMk id="44" creationId="{A0CBD03B-C5A7-0B4F-9852-56A0CD016C28}"/>
          </ac:spMkLst>
        </pc:spChg>
        <pc:spChg chg="del">
          <ac:chgData name=" " userId="66c0114b-cbd3-49c5-ace8-2eb765d86479" providerId="ADAL" clId="{2BFA2F2B-FAFB-9B4F-B9D5-41B92FD65730}" dt="2022-10-11T08:46:51.038" v="1348" actId="478"/>
          <ac:spMkLst>
            <pc:docMk/>
            <pc:sldMk cId="2746113009" sldId="852"/>
            <ac:spMk id="45" creationId="{887F9907-B303-7C4D-9587-EEFEE900C41A}"/>
          </ac:spMkLst>
        </pc:spChg>
        <pc:spChg chg="mod">
          <ac:chgData name=" " userId="66c0114b-cbd3-49c5-ace8-2eb765d86479" providerId="ADAL" clId="{2BFA2F2B-FAFB-9B4F-B9D5-41B92FD65730}" dt="2022-10-11T08:51:57.069" v="1482" actId="1035"/>
          <ac:spMkLst>
            <pc:docMk/>
            <pc:sldMk cId="2746113009" sldId="852"/>
            <ac:spMk id="46" creationId="{F178149B-815D-C645-8FAD-19335D463625}"/>
          </ac:spMkLst>
        </pc:spChg>
        <pc:spChg chg="mod">
          <ac:chgData name=" " userId="66c0114b-cbd3-49c5-ace8-2eb765d86479" providerId="ADAL" clId="{2BFA2F2B-FAFB-9B4F-B9D5-41B92FD65730}" dt="2022-10-11T08:51:57.069" v="1482" actId="1035"/>
          <ac:spMkLst>
            <pc:docMk/>
            <pc:sldMk cId="2746113009" sldId="852"/>
            <ac:spMk id="47" creationId="{9D0730F4-64D0-3946-A286-7ADDE8AF7BB4}"/>
          </ac:spMkLst>
        </pc:spChg>
        <pc:spChg chg="mod">
          <ac:chgData name=" " userId="66c0114b-cbd3-49c5-ace8-2eb765d86479" providerId="ADAL" clId="{2BFA2F2B-FAFB-9B4F-B9D5-41B92FD65730}" dt="2022-10-11T08:51:57.069" v="1482" actId="1035"/>
          <ac:spMkLst>
            <pc:docMk/>
            <pc:sldMk cId="2746113009" sldId="852"/>
            <ac:spMk id="48" creationId="{4572921E-C466-6649-9FB7-0A57FF159D9A}"/>
          </ac:spMkLst>
        </pc:spChg>
        <pc:spChg chg="mod">
          <ac:chgData name=" " userId="66c0114b-cbd3-49c5-ace8-2eb765d86479" providerId="ADAL" clId="{2BFA2F2B-FAFB-9B4F-B9D5-41B92FD65730}" dt="2022-10-11T08:51:57.069" v="1482" actId="1035"/>
          <ac:spMkLst>
            <pc:docMk/>
            <pc:sldMk cId="2746113009" sldId="852"/>
            <ac:spMk id="49" creationId="{00619E58-2EED-2645-B16D-72A4CFC9CB09}"/>
          </ac:spMkLst>
        </pc:spChg>
        <pc:spChg chg="mod">
          <ac:chgData name=" " userId="66c0114b-cbd3-49c5-ace8-2eb765d86479" providerId="ADAL" clId="{2BFA2F2B-FAFB-9B4F-B9D5-41B92FD65730}" dt="2022-10-11T08:50:22.028" v="1378" actId="465"/>
          <ac:spMkLst>
            <pc:docMk/>
            <pc:sldMk cId="2746113009" sldId="852"/>
            <ac:spMk id="56" creationId="{E4794FBE-5D01-844C-8428-A20D0DD621D1}"/>
          </ac:spMkLst>
        </pc:spChg>
        <pc:spChg chg="mod">
          <ac:chgData name=" " userId="66c0114b-cbd3-49c5-ace8-2eb765d86479" providerId="ADAL" clId="{2BFA2F2B-FAFB-9B4F-B9D5-41B92FD65730}" dt="2022-10-11T08:54:06.884" v="1544" actId="1076"/>
          <ac:spMkLst>
            <pc:docMk/>
            <pc:sldMk cId="2746113009" sldId="852"/>
            <ac:spMk id="57" creationId="{CD34CACB-90AE-0B4B-A05C-47887137D399}"/>
          </ac:spMkLst>
        </pc:spChg>
        <pc:spChg chg="del">
          <ac:chgData name=" " userId="66c0114b-cbd3-49c5-ace8-2eb765d86479" providerId="ADAL" clId="{2BFA2F2B-FAFB-9B4F-B9D5-41B92FD65730}" dt="2022-10-11T08:46:21.242" v="1341" actId="478"/>
          <ac:spMkLst>
            <pc:docMk/>
            <pc:sldMk cId="2746113009" sldId="852"/>
            <ac:spMk id="59" creationId="{CB9083D6-FB4C-8240-9BDB-B1E4D9C4678C}"/>
          </ac:spMkLst>
        </pc:spChg>
        <pc:spChg chg="mod">
          <ac:chgData name=" " userId="66c0114b-cbd3-49c5-ace8-2eb765d86479" providerId="ADAL" clId="{2BFA2F2B-FAFB-9B4F-B9D5-41B92FD65730}" dt="2022-10-11T08:51:12.300" v="1429" actId="207"/>
          <ac:spMkLst>
            <pc:docMk/>
            <pc:sldMk cId="2746113009" sldId="852"/>
            <ac:spMk id="61" creationId="{705726FB-949D-EE49-A42C-CF77B0B0EA9A}"/>
          </ac:spMkLst>
        </pc:spChg>
        <pc:spChg chg="mod">
          <ac:chgData name=" " userId="66c0114b-cbd3-49c5-ace8-2eb765d86479" providerId="ADAL" clId="{2BFA2F2B-FAFB-9B4F-B9D5-41B92FD65730}" dt="2022-10-11T08:51:57.069" v="1482" actId="1035"/>
          <ac:spMkLst>
            <pc:docMk/>
            <pc:sldMk cId="2746113009" sldId="852"/>
            <ac:spMk id="62" creationId="{B9372391-4679-1D4B-A4F3-8FAE3630469B}"/>
          </ac:spMkLst>
        </pc:spChg>
        <pc:spChg chg="mod">
          <ac:chgData name=" " userId="66c0114b-cbd3-49c5-ace8-2eb765d86479" providerId="ADAL" clId="{2BFA2F2B-FAFB-9B4F-B9D5-41B92FD65730}" dt="2022-10-11T08:51:57.069" v="1482" actId="1035"/>
          <ac:spMkLst>
            <pc:docMk/>
            <pc:sldMk cId="2746113009" sldId="852"/>
            <ac:spMk id="63" creationId="{58D5DE75-A9D1-CB4D-8FB3-F1E33CCF9953}"/>
          </ac:spMkLst>
        </pc:spChg>
        <pc:spChg chg="mod">
          <ac:chgData name=" " userId="66c0114b-cbd3-49c5-ace8-2eb765d86479" providerId="ADAL" clId="{2BFA2F2B-FAFB-9B4F-B9D5-41B92FD65730}" dt="2022-10-11T08:51:57.069" v="1482" actId="1035"/>
          <ac:spMkLst>
            <pc:docMk/>
            <pc:sldMk cId="2746113009" sldId="852"/>
            <ac:spMk id="64" creationId="{80C0AB96-3BEC-F741-BC0C-210D0F983E25}"/>
          </ac:spMkLst>
        </pc:spChg>
        <pc:spChg chg="mod">
          <ac:chgData name=" " userId="66c0114b-cbd3-49c5-ace8-2eb765d86479" providerId="ADAL" clId="{2BFA2F2B-FAFB-9B4F-B9D5-41B92FD65730}" dt="2022-10-11T08:51:57.069" v="1482" actId="1035"/>
          <ac:spMkLst>
            <pc:docMk/>
            <pc:sldMk cId="2746113009" sldId="852"/>
            <ac:spMk id="65" creationId="{5E071286-1DD3-F445-9804-50A71FF748D9}"/>
          </ac:spMkLst>
        </pc:spChg>
        <pc:spChg chg="mod">
          <ac:chgData name=" " userId="66c0114b-cbd3-49c5-ace8-2eb765d86479" providerId="ADAL" clId="{2BFA2F2B-FAFB-9B4F-B9D5-41B92FD65730}" dt="2022-10-11T08:53:34.380" v="1528" actId="1036"/>
          <ac:spMkLst>
            <pc:docMk/>
            <pc:sldMk cId="2746113009" sldId="852"/>
            <ac:spMk id="66" creationId="{D92D25C8-077B-0F42-B198-564726BD5D9D}"/>
          </ac:spMkLst>
        </pc:spChg>
        <pc:spChg chg="mod">
          <ac:chgData name=" " userId="66c0114b-cbd3-49c5-ace8-2eb765d86479" providerId="ADAL" clId="{2BFA2F2B-FAFB-9B4F-B9D5-41B92FD65730}" dt="2022-10-11T08:53:34.380" v="1528" actId="1036"/>
          <ac:spMkLst>
            <pc:docMk/>
            <pc:sldMk cId="2746113009" sldId="852"/>
            <ac:spMk id="67" creationId="{0A94ECFD-C5CE-8547-A08F-89E4A3FF3ADF}"/>
          </ac:spMkLst>
        </pc:spChg>
        <pc:spChg chg="mod">
          <ac:chgData name=" " userId="66c0114b-cbd3-49c5-ace8-2eb765d86479" providerId="ADAL" clId="{2BFA2F2B-FAFB-9B4F-B9D5-41B92FD65730}" dt="2022-10-11T08:53:34.380" v="1528" actId="1036"/>
          <ac:spMkLst>
            <pc:docMk/>
            <pc:sldMk cId="2746113009" sldId="852"/>
            <ac:spMk id="68" creationId="{DC3D0AF2-7479-9447-9AE3-D4663245A573}"/>
          </ac:spMkLst>
        </pc:spChg>
        <pc:spChg chg="mod">
          <ac:chgData name=" " userId="66c0114b-cbd3-49c5-ace8-2eb765d86479" providerId="ADAL" clId="{2BFA2F2B-FAFB-9B4F-B9D5-41B92FD65730}" dt="2022-10-11T08:53:34.380" v="1528" actId="1036"/>
          <ac:spMkLst>
            <pc:docMk/>
            <pc:sldMk cId="2746113009" sldId="852"/>
            <ac:spMk id="69" creationId="{98C53D5F-DCBD-474F-BF06-3AD842BD1988}"/>
          </ac:spMkLst>
        </pc:spChg>
        <pc:spChg chg="mod">
          <ac:chgData name=" " userId="66c0114b-cbd3-49c5-ace8-2eb765d86479" providerId="ADAL" clId="{2BFA2F2B-FAFB-9B4F-B9D5-41B92FD65730}" dt="2022-10-11T08:50:55.116" v="1428" actId="1035"/>
          <ac:spMkLst>
            <pc:docMk/>
            <pc:sldMk cId="2746113009" sldId="852"/>
            <ac:spMk id="70" creationId="{A84E33A0-3B8C-FE40-92C1-4756C14CCEE1}"/>
          </ac:spMkLst>
        </pc:spChg>
        <pc:spChg chg="del">
          <ac:chgData name=" " userId="66c0114b-cbd3-49c5-ace8-2eb765d86479" providerId="ADAL" clId="{2BFA2F2B-FAFB-9B4F-B9D5-41B92FD65730}" dt="2022-10-11T08:46:52.907" v="1349" actId="478"/>
          <ac:spMkLst>
            <pc:docMk/>
            <pc:sldMk cId="2746113009" sldId="852"/>
            <ac:spMk id="73" creationId="{C643E102-39EB-9043-9EDB-7CDBAAA16A7C}"/>
          </ac:spMkLst>
        </pc:spChg>
        <pc:cxnChg chg="mod">
          <ac:chgData name=" " userId="66c0114b-cbd3-49c5-ace8-2eb765d86479" providerId="ADAL" clId="{2BFA2F2B-FAFB-9B4F-B9D5-41B92FD65730}" dt="2022-10-11T08:52:00.902" v="1493" actId="1035"/>
          <ac:cxnSpMkLst>
            <pc:docMk/>
            <pc:sldMk cId="2746113009" sldId="852"/>
            <ac:cxnSpMk id="50" creationId="{69F4F92A-DD42-4F4F-913F-DB81F63C0E14}"/>
          </ac:cxnSpMkLst>
        </pc:cxnChg>
        <pc:cxnChg chg="mod">
          <ac:chgData name=" " userId="66c0114b-cbd3-49c5-ace8-2eb765d86479" providerId="ADAL" clId="{2BFA2F2B-FAFB-9B4F-B9D5-41B92FD65730}" dt="2022-10-11T08:51:57.069" v="1482" actId="1035"/>
          <ac:cxnSpMkLst>
            <pc:docMk/>
            <pc:sldMk cId="2746113009" sldId="852"/>
            <ac:cxnSpMk id="51" creationId="{6A796A5C-2A9B-B24B-9695-47BEAFEF11FE}"/>
          </ac:cxnSpMkLst>
        </pc:cxnChg>
        <pc:cxnChg chg="mod">
          <ac:chgData name=" " userId="66c0114b-cbd3-49c5-ace8-2eb765d86479" providerId="ADAL" clId="{2BFA2F2B-FAFB-9B4F-B9D5-41B92FD65730}" dt="2022-10-11T08:51:57.069" v="1482" actId="1035"/>
          <ac:cxnSpMkLst>
            <pc:docMk/>
            <pc:sldMk cId="2746113009" sldId="852"/>
            <ac:cxnSpMk id="52" creationId="{6BF8E5C1-446F-A640-A0DC-1789CFBBB912}"/>
          </ac:cxnSpMkLst>
        </pc:cxnChg>
        <pc:cxnChg chg="mod">
          <ac:chgData name=" " userId="66c0114b-cbd3-49c5-ace8-2eb765d86479" providerId="ADAL" clId="{2BFA2F2B-FAFB-9B4F-B9D5-41B92FD65730}" dt="2022-10-11T08:51:57.069" v="1482" actId="1035"/>
          <ac:cxnSpMkLst>
            <pc:docMk/>
            <pc:sldMk cId="2746113009" sldId="852"/>
            <ac:cxnSpMk id="53" creationId="{816A04D6-5D94-204B-B9C7-8496BF3C25C4}"/>
          </ac:cxnSpMkLst>
        </pc:cxnChg>
        <pc:cxnChg chg="mod">
          <ac:chgData name=" " userId="66c0114b-cbd3-49c5-ace8-2eb765d86479" providerId="ADAL" clId="{2BFA2F2B-FAFB-9B4F-B9D5-41B92FD65730}" dt="2022-10-11T08:50:01.596" v="1376" actId="208"/>
          <ac:cxnSpMkLst>
            <pc:docMk/>
            <pc:sldMk cId="2746113009" sldId="852"/>
            <ac:cxnSpMk id="54" creationId="{5AEF3425-62A5-0749-9F23-A88FC1A7E24D}"/>
          </ac:cxnSpMkLst>
        </pc:cxnChg>
        <pc:cxnChg chg="mod">
          <ac:chgData name=" " userId="66c0114b-cbd3-49c5-ace8-2eb765d86479" providerId="ADAL" clId="{2BFA2F2B-FAFB-9B4F-B9D5-41B92FD65730}" dt="2022-10-11T08:52:05.725" v="1494" actId="14100"/>
          <ac:cxnSpMkLst>
            <pc:docMk/>
            <pc:sldMk cId="2746113009" sldId="852"/>
            <ac:cxnSpMk id="55" creationId="{8C03D88D-1FAF-EE43-BC6C-C77634F1C070}"/>
          </ac:cxnSpMkLst>
        </pc:cxnChg>
        <pc:cxnChg chg="mod">
          <ac:chgData name=" " userId="66c0114b-cbd3-49c5-ace8-2eb765d86479" providerId="ADAL" clId="{2BFA2F2B-FAFB-9B4F-B9D5-41B92FD65730}" dt="2022-10-11T08:54:22.646" v="1546" actId="14100"/>
          <ac:cxnSpMkLst>
            <pc:docMk/>
            <pc:sldMk cId="2746113009" sldId="852"/>
            <ac:cxnSpMk id="58" creationId="{B8AE3BAE-5B3C-6A4B-B10F-E98521AC26E7}"/>
          </ac:cxnSpMkLst>
        </pc:cxnChg>
        <pc:cxnChg chg="del mod">
          <ac:chgData name=" " userId="66c0114b-cbd3-49c5-ace8-2eb765d86479" providerId="ADAL" clId="{2BFA2F2B-FAFB-9B4F-B9D5-41B92FD65730}" dt="2022-10-11T08:46:40.688" v="1345" actId="478"/>
          <ac:cxnSpMkLst>
            <pc:docMk/>
            <pc:sldMk cId="2746113009" sldId="852"/>
            <ac:cxnSpMk id="60" creationId="{F3F3139A-3B7B-DC4C-8928-F8D072CE1346}"/>
          </ac:cxnSpMkLst>
        </pc:cxnChg>
        <pc:cxnChg chg="mod">
          <ac:chgData name=" " userId="66c0114b-cbd3-49c5-ace8-2eb765d86479" providerId="ADAL" clId="{2BFA2F2B-FAFB-9B4F-B9D5-41B92FD65730}" dt="2022-10-11T08:51:57.069" v="1482" actId="1035"/>
          <ac:cxnSpMkLst>
            <pc:docMk/>
            <pc:sldMk cId="2746113009" sldId="852"/>
            <ac:cxnSpMk id="71" creationId="{067C7EEF-5463-3D48-8410-CE0CB984791D}"/>
          </ac:cxnSpMkLst>
        </pc:cxnChg>
        <pc:cxnChg chg="mod">
          <ac:chgData name=" " userId="66c0114b-cbd3-49c5-ace8-2eb765d86479" providerId="ADAL" clId="{2BFA2F2B-FAFB-9B4F-B9D5-41B92FD65730}" dt="2022-10-11T08:52:11.526" v="1495" actId="14100"/>
          <ac:cxnSpMkLst>
            <pc:docMk/>
            <pc:sldMk cId="2746113009" sldId="852"/>
            <ac:cxnSpMk id="72" creationId="{54848CD6-C3AE-5140-BF75-BEC9C8FA1267}"/>
          </ac:cxnSpMkLst>
        </pc:cxnChg>
      </pc:sldChg>
      <pc:sldChg chg="addSp delSp modSp add mod modNotesTx">
        <pc:chgData name=" " userId="66c0114b-cbd3-49c5-ace8-2eb765d86479" providerId="ADAL" clId="{2BFA2F2B-FAFB-9B4F-B9D5-41B92FD65730}" dt="2022-10-12T08:18:38.783" v="4029" actId="20577"/>
        <pc:sldMkLst>
          <pc:docMk/>
          <pc:sldMk cId="1674960907" sldId="853"/>
        </pc:sldMkLst>
        <pc:spChg chg="del">
          <ac:chgData name=" " userId="66c0114b-cbd3-49c5-ace8-2eb765d86479" providerId="ADAL" clId="{2BFA2F2B-FAFB-9B4F-B9D5-41B92FD65730}" dt="2022-10-11T09:02:32.800" v="1633" actId="478"/>
          <ac:spMkLst>
            <pc:docMk/>
            <pc:sldMk cId="1674960907" sldId="853"/>
            <ac:spMk id="7" creationId="{D685C3B2-3949-FD47-BD11-C58867460345}"/>
          </ac:spMkLst>
        </pc:spChg>
        <pc:spChg chg="add mod">
          <ac:chgData name=" " userId="66c0114b-cbd3-49c5-ace8-2eb765d86479" providerId="ADAL" clId="{2BFA2F2B-FAFB-9B4F-B9D5-41B92FD65730}" dt="2022-10-11T09:55:16.577" v="2933" actId="20577"/>
          <ac:spMkLst>
            <pc:docMk/>
            <pc:sldMk cId="1674960907" sldId="853"/>
            <ac:spMk id="8" creationId="{272B18FD-2F17-47E3-D584-933900C6D9E1}"/>
          </ac:spMkLst>
        </pc:spChg>
        <pc:spChg chg="del">
          <ac:chgData name=" " userId="66c0114b-cbd3-49c5-ace8-2eb765d86479" providerId="ADAL" clId="{2BFA2F2B-FAFB-9B4F-B9D5-41B92FD65730}" dt="2022-10-11T09:02:28.615" v="1631" actId="478"/>
          <ac:spMkLst>
            <pc:docMk/>
            <pc:sldMk cId="1674960907" sldId="853"/>
            <ac:spMk id="12" creationId="{00000000-0000-0000-0000-000000000000}"/>
          </ac:spMkLst>
        </pc:spChg>
        <pc:spChg chg="del">
          <ac:chgData name=" " userId="66c0114b-cbd3-49c5-ace8-2eb765d86479" providerId="ADAL" clId="{2BFA2F2B-FAFB-9B4F-B9D5-41B92FD65730}" dt="2022-10-11T09:02:28.615" v="1631" actId="478"/>
          <ac:spMkLst>
            <pc:docMk/>
            <pc:sldMk cId="1674960907" sldId="853"/>
            <ac:spMk id="13" creationId="{00000000-0000-0000-0000-000000000000}"/>
          </ac:spMkLst>
        </pc:spChg>
        <pc:spChg chg="mod">
          <ac:chgData name=" " userId="66c0114b-cbd3-49c5-ace8-2eb765d86479" providerId="ADAL" clId="{2BFA2F2B-FAFB-9B4F-B9D5-41B92FD65730}" dt="2022-10-11T09:54:51.563" v="2894" actId="20577"/>
          <ac:spMkLst>
            <pc:docMk/>
            <pc:sldMk cId="1674960907" sldId="853"/>
            <ac:spMk id="15" creationId="{00000000-0000-0000-0000-000000000000}"/>
          </ac:spMkLst>
        </pc:spChg>
        <pc:grpChg chg="del">
          <ac:chgData name=" " userId="66c0114b-cbd3-49c5-ace8-2eb765d86479" providerId="ADAL" clId="{2BFA2F2B-FAFB-9B4F-B9D5-41B92FD65730}" dt="2022-10-11T09:02:30.108" v="1632" actId="478"/>
          <ac:grpSpMkLst>
            <pc:docMk/>
            <pc:sldMk cId="1674960907" sldId="853"/>
            <ac:grpSpMk id="2" creationId="{DA03722E-8AFE-5B32-4CFB-F26AAD2EE8FF}"/>
          </ac:grpSpMkLst>
        </pc:grpChg>
        <pc:graphicFrameChg chg="del">
          <ac:chgData name=" " userId="66c0114b-cbd3-49c5-ace8-2eb765d86479" providerId="ADAL" clId="{2BFA2F2B-FAFB-9B4F-B9D5-41B92FD65730}" dt="2022-10-11T09:02:28.615" v="1631" actId="478"/>
          <ac:graphicFrameMkLst>
            <pc:docMk/>
            <pc:sldMk cId="1674960907" sldId="853"/>
            <ac:graphicFrameMk id="6" creationId="{4595C6AB-6567-5F41-B41B-544C8078C62E}"/>
          </ac:graphicFrameMkLst>
        </pc:graphicFrameChg>
        <pc:graphicFrameChg chg="del">
          <ac:chgData name=" " userId="66c0114b-cbd3-49c5-ace8-2eb765d86479" providerId="ADAL" clId="{2BFA2F2B-FAFB-9B4F-B9D5-41B92FD65730}" dt="2022-10-11T09:02:28.615" v="1631" actId="478"/>
          <ac:graphicFrameMkLst>
            <pc:docMk/>
            <pc:sldMk cId="1674960907" sldId="853"/>
            <ac:graphicFrameMk id="11" creationId="{00000000-0000-0000-0000-000000000000}"/>
          </ac:graphicFrameMkLst>
        </pc:graphicFrameChg>
      </pc:sldChg>
      <pc:sldChg chg="add del">
        <pc:chgData name=" " userId="66c0114b-cbd3-49c5-ace8-2eb765d86479" providerId="ADAL" clId="{2BFA2F2B-FAFB-9B4F-B9D5-41B92FD65730}" dt="2022-10-11T09:02:39.090" v="1635"/>
        <pc:sldMkLst>
          <pc:docMk/>
          <pc:sldMk cId="953476822" sldId="854"/>
        </pc:sldMkLst>
      </pc:sldChg>
      <pc:sldChg chg="addSp delSp modSp new del mod ord">
        <pc:chgData name=" " userId="66c0114b-cbd3-49c5-ace8-2eb765d86479" providerId="ADAL" clId="{2BFA2F2B-FAFB-9B4F-B9D5-41B92FD65730}" dt="2022-10-12T07:42:03.716" v="3999" actId="2696"/>
        <pc:sldMkLst>
          <pc:docMk/>
          <pc:sldMk cId="3048180280" sldId="854"/>
        </pc:sldMkLst>
        <pc:spChg chg="del">
          <ac:chgData name=" " userId="66c0114b-cbd3-49c5-ace8-2eb765d86479" providerId="ADAL" clId="{2BFA2F2B-FAFB-9B4F-B9D5-41B92FD65730}" dt="2022-10-11T09:49:02.418" v="2744" actId="478"/>
          <ac:spMkLst>
            <pc:docMk/>
            <pc:sldMk cId="3048180280" sldId="854"/>
            <ac:spMk id="2" creationId="{BDDBC6E1-9078-44F7-E535-ABA6FD06C5FD}"/>
          </ac:spMkLst>
        </pc:spChg>
        <pc:spChg chg="del mod">
          <ac:chgData name=" " userId="66c0114b-cbd3-49c5-ace8-2eb765d86479" providerId="ADAL" clId="{2BFA2F2B-FAFB-9B4F-B9D5-41B92FD65730}" dt="2022-10-11T09:48:48.603" v="2738" actId="478"/>
          <ac:spMkLst>
            <pc:docMk/>
            <pc:sldMk cId="3048180280" sldId="854"/>
            <ac:spMk id="3" creationId="{3834E206-6372-6CA6-CB85-56856BFA419E}"/>
          </ac:spMkLst>
        </pc:spChg>
        <pc:spChg chg="add del mod">
          <ac:chgData name=" " userId="66c0114b-cbd3-49c5-ace8-2eb765d86479" providerId="ADAL" clId="{2BFA2F2B-FAFB-9B4F-B9D5-41B92FD65730}" dt="2022-10-11T09:48:52.106" v="2739"/>
          <ac:spMkLst>
            <pc:docMk/>
            <pc:sldMk cId="3048180280" sldId="854"/>
            <ac:spMk id="6" creationId="{E78DB69E-323E-E8C3-986F-8D5324D11704}"/>
          </ac:spMkLst>
        </pc:spChg>
        <pc:picChg chg="add mod">
          <ac:chgData name=" " userId="66c0114b-cbd3-49c5-ace8-2eb765d86479" providerId="ADAL" clId="{2BFA2F2B-FAFB-9B4F-B9D5-41B92FD65730}" dt="2022-10-11T09:49:21.459" v="2747" actId="1076"/>
          <ac:picMkLst>
            <pc:docMk/>
            <pc:sldMk cId="3048180280" sldId="854"/>
            <ac:picMk id="7" creationId="{A176D494-A066-E515-B92C-388AA72A683F}"/>
          </ac:picMkLst>
        </pc:picChg>
      </pc:sldChg>
      <pc:sldChg chg="addSp delSp modSp new mod modNotesTx">
        <pc:chgData name=" " userId="66c0114b-cbd3-49c5-ace8-2eb765d86479" providerId="ADAL" clId="{2BFA2F2B-FAFB-9B4F-B9D5-41B92FD65730}" dt="2022-10-12T08:18:50.386" v="4035"/>
        <pc:sldMkLst>
          <pc:docMk/>
          <pc:sldMk cId="1395777458" sldId="855"/>
        </pc:sldMkLst>
        <pc:spChg chg="mod">
          <ac:chgData name=" " userId="66c0114b-cbd3-49c5-ace8-2eb765d86479" providerId="ADAL" clId="{2BFA2F2B-FAFB-9B4F-B9D5-41B92FD65730}" dt="2022-10-11T09:55:53.362" v="2955" actId="2711"/>
          <ac:spMkLst>
            <pc:docMk/>
            <pc:sldMk cId="1395777458" sldId="855"/>
            <ac:spMk id="2" creationId="{D4A85F84-3C1F-78B4-347A-6B1A1573BE88}"/>
          </ac:spMkLst>
        </pc:spChg>
        <pc:spChg chg="mod">
          <ac:chgData name=" " userId="66c0114b-cbd3-49c5-ace8-2eb765d86479" providerId="ADAL" clId="{2BFA2F2B-FAFB-9B4F-B9D5-41B92FD65730}" dt="2022-10-11T09:56:28.060" v="3049" actId="20577"/>
          <ac:spMkLst>
            <pc:docMk/>
            <pc:sldMk cId="1395777458" sldId="855"/>
            <ac:spMk id="3" creationId="{0A48E5AD-FF69-BFA7-E1A6-509ED0ABE256}"/>
          </ac:spMkLst>
        </pc:spChg>
        <pc:spChg chg="add del mod">
          <ac:chgData name=" " userId="66c0114b-cbd3-49c5-ace8-2eb765d86479" providerId="ADAL" clId="{2BFA2F2B-FAFB-9B4F-B9D5-41B92FD65730}" dt="2022-10-11T14:11:39.629" v="3951" actId="478"/>
          <ac:spMkLst>
            <pc:docMk/>
            <pc:sldMk cId="1395777458" sldId="855"/>
            <ac:spMk id="4" creationId="{7C1A25C4-6150-FE2A-30CC-0522FFFEEB54}"/>
          </ac:spMkLst>
        </pc:spChg>
        <pc:picChg chg="add mod">
          <ac:chgData name=" " userId="66c0114b-cbd3-49c5-ace8-2eb765d86479" providerId="ADAL" clId="{2BFA2F2B-FAFB-9B4F-B9D5-41B92FD65730}" dt="2022-10-11T14:12:13.717" v="3958" actId="14100"/>
          <ac:picMkLst>
            <pc:docMk/>
            <pc:sldMk cId="1395777458" sldId="855"/>
            <ac:picMk id="6" creationId="{0222F8AE-9BC2-692B-5D3C-E9AF06259BA4}"/>
          </ac:picMkLst>
        </pc:picChg>
      </pc:sldChg>
      <pc:sldChg chg="delSp modSp add mod modNotesTx">
        <pc:chgData name=" " userId="66c0114b-cbd3-49c5-ace8-2eb765d86479" providerId="ADAL" clId="{2BFA2F2B-FAFB-9B4F-B9D5-41B92FD65730}" dt="2022-10-12T08:19:22.434" v="4081"/>
        <pc:sldMkLst>
          <pc:docMk/>
          <pc:sldMk cId="629373515" sldId="856"/>
        </pc:sldMkLst>
        <pc:spChg chg="del">
          <ac:chgData name=" " userId="66c0114b-cbd3-49c5-ace8-2eb765d86479" providerId="ADAL" clId="{2BFA2F2B-FAFB-9B4F-B9D5-41B92FD65730}" dt="2022-10-11T11:11:03.382" v="3417" actId="478"/>
          <ac:spMkLst>
            <pc:docMk/>
            <pc:sldMk cId="629373515" sldId="856"/>
            <ac:spMk id="32" creationId="{00000000-0000-0000-0000-000000000000}"/>
          </ac:spMkLst>
        </pc:spChg>
        <pc:grpChg chg="mod">
          <ac:chgData name=" " userId="66c0114b-cbd3-49c5-ace8-2eb765d86479" providerId="ADAL" clId="{2BFA2F2B-FAFB-9B4F-B9D5-41B92FD65730}" dt="2022-10-11T14:13:40.250" v="3996" actId="1036"/>
          <ac:grpSpMkLst>
            <pc:docMk/>
            <pc:sldMk cId="629373515" sldId="856"/>
            <ac:grpSpMk id="22" creationId="{2D841762-9355-A694-CC69-DAEC1B185704}"/>
          </ac:grpSpMkLst>
        </pc:grpChg>
        <pc:grpChg chg="mod">
          <ac:chgData name=" " userId="66c0114b-cbd3-49c5-ace8-2eb765d86479" providerId="ADAL" clId="{2BFA2F2B-FAFB-9B4F-B9D5-41B92FD65730}" dt="2022-10-11T14:13:40.250" v="3996" actId="1036"/>
          <ac:grpSpMkLst>
            <pc:docMk/>
            <pc:sldMk cId="629373515" sldId="856"/>
            <ac:grpSpMk id="23" creationId="{1E489FFC-2C29-5BCE-AF55-AD8CAEA22567}"/>
          </ac:grpSpMkLst>
        </pc:grpChg>
      </pc:sldChg>
      <pc:sldChg chg="delSp modSp add del mod">
        <pc:chgData name=" " userId="66c0114b-cbd3-49c5-ace8-2eb765d86479" providerId="ADAL" clId="{2BFA2F2B-FAFB-9B4F-B9D5-41B92FD65730}" dt="2022-10-11T11:31:04.479" v="3577" actId="2696"/>
        <pc:sldMkLst>
          <pc:docMk/>
          <pc:sldMk cId="1120294824" sldId="857"/>
        </pc:sldMkLst>
        <pc:spChg chg="mod">
          <ac:chgData name=" " userId="66c0114b-cbd3-49c5-ace8-2eb765d86479" providerId="ADAL" clId="{2BFA2F2B-FAFB-9B4F-B9D5-41B92FD65730}" dt="2022-10-11T11:23:40.857" v="3569" actId="20577"/>
          <ac:spMkLst>
            <pc:docMk/>
            <pc:sldMk cId="1120294824" sldId="857"/>
            <ac:spMk id="15" creationId="{00000000-0000-0000-0000-000000000000}"/>
          </ac:spMkLst>
        </pc:spChg>
        <pc:spChg chg="del">
          <ac:chgData name=" " userId="66c0114b-cbd3-49c5-ace8-2eb765d86479" providerId="ADAL" clId="{2BFA2F2B-FAFB-9B4F-B9D5-41B92FD65730}" dt="2022-10-11T11:23:49.750" v="3574" actId="478"/>
          <ac:spMkLst>
            <pc:docMk/>
            <pc:sldMk cId="1120294824" sldId="857"/>
            <ac:spMk id="25" creationId="{68BAB2ED-7E1E-594B-9035-EB1D6A782404}"/>
          </ac:spMkLst>
        </pc:spChg>
        <pc:spChg chg="del">
          <ac:chgData name=" " userId="66c0114b-cbd3-49c5-ace8-2eb765d86479" providerId="ADAL" clId="{2BFA2F2B-FAFB-9B4F-B9D5-41B92FD65730}" dt="2022-10-11T11:23:49.750" v="3574" actId="478"/>
          <ac:spMkLst>
            <pc:docMk/>
            <pc:sldMk cId="1120294824" sldId="857"/>
            <ac:spMk id="26" creationId="{2DDEC920-C5FB-0B41-BACA-CFB087F4D44D}"/>
          </ac:spMkLst>
        </pc:spChg>
        <pc:spChg chg="del mod topLvl">
          <ac:chgData name=" " userId="66c0114b-cbd3-49c5-ace8-2eb765d86479" providerId="ADAL" clId="{2BFA2F2B-FAFB-9B4F-B9D5-41B92FD65730}" dt="2022-10-11T11:23:43.262" v="3571" actId="478"/>
          <ac:spMkLst>
            <pc:docMk/>
            <pc:sldMk cId="1120294824" sldId="857"/>
            <ac:spMk id="29" creationId="{0C1516CB-4B6D-8B4D-A303-7B70739AA8DF}"/>
          </ac:spMkLst>
        </pc:spChg>
        <pc:grpChg chg="del topLvl">
          <ac:chgData name=" " userId="66c0114b-cbd3-49c5-ace8-2eb765d86479" providerId="ADAL" clId="{2BFA2F2B-FAFB-9B4F-B9D5-41B92FD65730}" dt="2022-10-11T11:23:44.502" v="3572" actId="478"/>
          <ac:grpSpMkLst>
            <pc:docMk/>
            <pc:sldMk cId="1120294824" sldId="857"/>
            <ac:grpSpMk id="20" creationId="{153DB045-9E2D-E14E-A401-E59984ADA2C8}"/>
          </ac:grpSpMkLst>
        </pc:grpChg>
        <pc:grpChg chg="del">
          <ac:chgData name=" " userId="66c0114b-cbd3-49c5-ace8-2eb765d86479" providerId="ADAL" clId="{2BFA2F2B-FAFB-9B4F-B9D5-41B92FD65730}" dt="2022-10-11T11:23:43.262" v="3571" actId="478"/>
          <ac:grpSpMkLst>
            <pc:docMk/>
            <pc:sldMk cId="1120294824" sldId="857"/>
            <ac:grpSpMk id="30" creationId="{9B517C6D-E231-FA45-935C-BAF3F95DFF5A}"/>
          </ac:grpSpMkLst>
        </pc:grpChg>
        <pc:graphicFrameChg chg="del">
          <ac:chgData name=" " userId="66c0114b-cbd3-49c5-ace8-2eb765d86479" providerId="ADAL" clId="{2BFA2F2B-FAFB-9B4F-B9D5-41B92FD65730}" dt="2022-10-11T11:23:47.039" v="3573" actId="478"/>
          <ac:graphicFrameMkLst>
            <pc:docMk/>
            <pc:sldMk cId="1120294824" sldId="857"/>
            <ac:graphicFrameMk id="19" creationId="{3F59D733-7AC3-9641-8391-7598FDC43F86}"/>
          </ac:graphicFrameMkLst>
        </pc:graphicFrameChg>
        <pc:cxnChg chg="del">
          <ac:chgData name=" " userId="66c0114b-cbd3-49c5-ace8-2eb765d86479" providerId="ADAL" clId="{2BFA2F2B-FAFB-9B4F-B9D5-41B92FD65730}" dt="2022-10-11T11:23:49.750" v="3574" actId="478"/>
          <ac:cxnSpMkLst>
            <pc:docMk/>
            <pc:sldMk cId="1120294824" sldId="857"/>
            <ac:cxnSpMk id="27" creationId="{F9B98290-EDBE-2F4C-944B-AA574262D0A3}"/>
          </ac:cxnSpMkLst>
        </pc:cxnChg>
      </pc:sldChg>
      <pc:sldChg chg="add del">
        <pc:chgData name=" " userId="66c0114b-cbd3-49c5-ace8-2eb765d86479" providerId="ADAL" clId="{2BFA2F2B-FAFB-9B4F-B9D5-41B92FD65730}" dt="2022-10-11T10:07:30.041" v="3291"/>
        <pc:sldMkLst>
          <pc:docMk/>
          <pc:sldMk cId="2669594662" sldId="857"/>
        </pc:sldMkLst>
      </pc:sldChg>
      <pc:sldChg chg="modSp add mod modNotesTx">
        <pc:chgData name=" " userId="66c0114b-cbd3-49c5-ace8-2eb765d86479" providerId="ADAL" clId="{2BFA2F2B-FAFB-9B4F-B9D5-41B92FD65730}" dt="2022-10-12T08:19:06.620" v="4061" actId="20577"/>
        <pc:sldMkLst>
          <pc:docMk/>
          <pc:sldMk cId="3801258122" sldId="858"/>
        </pc:sldMkLst>
        <pc:spChg chg="mod">
          <ac:chgData name=" " userId="66c0114b-cbd3-49c5-ace8-2eb765d86479" providerId="ADAL" clId="{2BFA2F2B-FAFB-9B4F-B9D5-41B92FD65730}" dt="2022-10-11T11:31:02.613" v="3576"/>
          <ac:spMkLst>
            <pc:docMk/>
            <pc:sldMk cId="3801258122" sldId="858"/>
            <ac:spMk id="2" creationId="{62ED9C03-0E87-46CD-AE3E-F951351ADF42}"/>
          </ac:spMkLst>
        </pc:spChg>
        <pc:spChg chg="mod">
          <ac:chgData name=" " userId="66c0114b-cbd3-49c5-ace8-2eb765d86479" providerId="ADAL" clId="{2BFA2F2B-FAFB-9B4F-B9D5-41B92FD65730}" dt="2022-10-11T11:40:00.364" v="3736" actId="20577"/>
          <ac:spMkLst>
            <pc:docMk/>
            <pc:sldMk cId="3801258122" sldId="858"/>
            <ac:spMk id="4" creationId="{240415B3-F62F-614F-9089-E6D44BB04CFD}"/>
          </ac:spMkLst>
        </pc:spChg>
      </pc:sldChg>
      <pc:sldChg chg="addSp delSp modSp add mod modNotesTx">
        <pc:chgData name=" " userId="66c0114b-cbd3-49c5-ace8-2eb765d86479" providerId="ADAL" clId="{2BFA2F2B-FAFB-9B4F-B9D5-41B92FD65730}" dt="2022-10-12T08:19:11.599" v="4076" actId="20577"/>
        <pc:sldMkLst>
          <pc:docMk/>
          <pc:sldMk cId="122607244" sldId="859"/>
        </pc:sldMkLst>
        <pc:spChg chg="add del mod">
          <ac:chgData name=" " userId="66c0114b-cbd3-49c5-ace8-2eb765d86479" providerId="ADAL" clId="{2BFA2F2B-FAFB-9B4F-B9D5-41B92FD65730}" dt="2022-10-11T11:35:29.413" v="3595" actId="767"/>
          <ac:spMkLst>
            <pc:docMk/>
            <pc:sldMk cId="122607244" sldId="859"/>
            <ac:spMk id="3" creationId="{048FDF50-11B9-3FC4-7269-F06048770DE4}"/>
          </ac:spMkLst>
        </pc:spChg>
        <pc:spChg chg="add del mod">
          <ac:chgData name=" " userId="66c0114b-cbd3-49c5-ace8-2eb765d86479" providerId="ADAL" clId="{2BFA2F2B-FAFB-9B4F-B9D5-41B92FD65730}" dt="2022-10-11T11:39:38.565" v="3733" actId="1076"/>
          <ac:spMkLst>
            <pc:docMk/>
            <pc:sldMk cId="122607244" sldId="859"/>
            <ac:spMk id="4" creationId="{240415B3-F62F-614F-9089-E6D44BB04CFD}"/>
          </ac:spMkLst>
        </pc:spChg>
        <pc:spChg chg="add mod">
          <ac:chgData name=" " userId="66c0114b-cbd3-49c5-ace8-2eb765d86479" providerId="ADAL" clId="{2BFA2F2B-FAFB-9B4F-B9D5-41B92FD65730}" dt="2022-10-11T11:40:58.487" v="3746" actId="20577"/>
          <ac:spMkLst>
            <pc:docMk/>
            <pc:sldMk cId="122607244" sldId="859"/>
            <ac:spMk id="5" creationId="{D9620977-B5BF-B7EB-5AD0-3F43FC9264F1}"/>
          </ac:spMkLst>
        </pc:spChg>
      </pc:sldChg>
      <pc:sldChg chg="addSp delSp modSp new mod modNotesTx">
        <pc:chgData name=" " userId="66c0114b-cbd3-49c5-ace8-2eb765d86479" providerId="ADAL" clId="{2BFA2F2B-FAFB-9B4F-B9D5-41B92FD65730}" dt="2022-10-12T08:19:33.311" v="4086"/>
        <pc:sldMkLst>
          <pc:docMk/>
          <pc:sldMk cId="2166384002" sldId="860"/>
        </pc:sldMkLst>
        <pc:spChg chg="mod">
          <ac:chgData name=" " userId="66c0114b-cbd3-49c5-ace8-2eb765d86479" providerId="ADAL" clId="{2BFA2F2B-FAFB-9B4F-B9D5-41B92FD65730}" dt="2022-10-11T11:42:30.275" v="3763" actId="20577"/>
          <ac:spMkLst>
            <pc:docMk/>
            <pc:sldMk cId="2166384002" sldId="860"/>
            <ac:spMk id="2" creationId="{FCA989D8-7A15-A835-E474-C530A5432450}"/>
          </ac:spMkLst>
        </pc:spChg>
        <pc:spChg chg="del">
          <ac:chgData name=" " userId="66c0114b-cbd3-49c5-ace8-2eb765d86479" providerId="ADAL" clId="{2BFA2F2B-FAFB-9B4F-B9D5-41B92FD65730}" dt="2022-10-11T11:42:49.802" v="3764" actId="478"/>
          <ac:spMkLst>
            <pc:docMk/>
            <pc:sldMk cId="2166384002" sldId="860"/>
            <ac:spMk id="3" creationId="{5D07DEA0-3386-8E22-1C36-80C7DCCAB861}"/>
          </ac:spMkLst>
        </pc:spChg>
        <pc:spChg chg="mod">
          <ac:chgData name=" " userId="66c0114b-cbd3-49c5-ace8-2eb765d86479" providerId="ADAL" clId="{2BFA2F2B-FAFB-9B4F-B9D5-41B92FD65730}" dt="2022-10-11T11:52:07.493" v="3948" actId="1035"/>
          <ac:spMkLst>
            <pc:docMk/>
            <pc:sldMk cId="2166384002" sldId="860"/>
            <ac:spMk id="4" creationId="{D8803D3C-8E79-3D53-C01B-17BC8DE244D8}"/>
          </ac:spMkLst>
        </pc:spChg>
        <pc:spChg chg="add mod">
          <ac:chgData name=" " userId="66c0114b-cbd3-49c5-ace8-2eb765d86479" providerId="ADAL" clId="{2BFA2F2B-FAFB-9B4F-B9D5-41B92FD65730}" dt="2022-10-11T11:50:41.794" v="3903"/>
          <ac:spMkLst>
            <pc:docMk/>
            <pc:sldMk cId="2166384002" sldId="860"/>
            <ac:spMk id="6" creationId="{3B6FD0E2-AE14-2B9F-FDAC-D8C71B0B37B2}"/>
          </ac:spMkLst>
        </pc:spChg>
        <pc:spChg chg="add mod">
          <ac:chgData name=" " userId="66c0114b-cbd3-49c5-ace8-2eb765d86479" providerId="ADAL" clId="{2BFA2F2B-FAFB-9B4F-B9D5-41B92FD65730}" dt="2022-10-11T11:48:53.065" v="3892" actId="1035"/>
          <ac:spMkLst>
            <pc:docMk/>
            <pc:sldMk cId="2166384002" sldId="860"/>
            <ac:spMk id="10" creationId="{425B0985-7459-36B0-5E06-D3B4F25CEC72}"/>
          </ac:spMkLst>
        </pc:spChg>
        <pc:spChg chg="add del mod">
          <ac:chgData name=" " userId="66c0114b-cbd3-49c5-ace8-2eb765d86479" providerId="ADAL" clId="{2BFA2F2B-FAFB-9B4F-B9D5-41B92FD65730}" dt="2022-10-11T11:48:53.065" v="3892" actId="1035"/>
          <ac:spMkLst>
            <pc:docMk/>
            <pc:sldMk cId="2166384002" sldId="860"/>
            <ac:spMk id="16" creationId="{AEDDE1E5-4A7E-4C09-4CE4-62FD2EEC37B3}"/>
          </ac:spMkLst>
        </pc:spChg>
        <pc:spChg chg="add del mod">
          <ac:chgData name=" " userId="66c0114b-cbd3-49c5-ace8-2eb765d86479" providerId="ADAL" clId="{2BFA2F2B-FAFB-9B4F-B9D5-41B92FD65730}" dt="2022-10-11T11:50:37.715" v="3899" actId="767"/>
          <ac:spMkLst>
            <pc:docMk/>
            <pc:sldMk cId="2166384002" sldId="860"/>
            <ac:spMk id="19" creationId="{8AEA5CDC-B016-1DC6-9FD2-A22D093966CE}"/>
          </ac:spMkLst>
        </pc:spChg>
        <pc:spChg chg="add mod">
          <ac:chgData name=" " userId="66c0114b-cbd3-49c5-ace8-2eb765d86479" providerId="ADAL" clId="{2BFA2F2B-FAFB-9B4F-B9D5-41B92FD65730}" dt="2022-10-11T11:51:23.820" v="3921" actId="12788"/>
          <ac:spMkLst>
            <pc:docMk/>
            <pc:sldMk cId="2166384002" sldId="860"/>
            <ac:spMk id="20" creationId="{D53E0FA6-5111-5D65-4056-D8209CFB5DE6}"/>
          </ac:spMkLst>
        </pc:spChg>
        <pc:spChg chg="add mod">
          <ac:chgData name=" " userId="66c0114b-cbd3-49c5-ace8-2eb765d86479" providerId="ADAL" clId="{2BFA2F2B-FAFB-9B4F-B9D5-41B92FD65730}" dt="2022-10-11T11:52:07.493" v="3948" actId="1035"/>
          <ac:spMkLst>
            <pc:docMk/>
            <pc:sldMk cId="2166384002" sldId="860"/>
            <ac:spMk id="25" creationId="{1E0AFF37-1DFE-88E5-9C4D-CC342B15359A}"/>
          </ac:spMkLst>
        </pc:spChg>
        <pc:grpChg chg="add mod">
          <ac:chgData name=" " userId="66c0114b-cbd3-49c5-ace8-2eb765d86479" providerId="ADAL" clId="{2BFA2F2B-FAFB-9B4F-B9D5-41B92FD65730}" dt="2022-10-11T11:52:07.493" v="3948" actId="1035"/>
          <ac:grpSpMkLst>
            <pc:docMk/>
            <pc:sldMk cId="2166384002" sldId="860"/>
            <ac:grpSpMk id="21" creationId="{3E0F04E7-AD2C-556F-C6F0-F76E80A6EECA}"/>
          </ac:grpSpMkLst>
        </pc:grpChg>
        <pc:grpChg chg="add mod">
          <ac:chgData name=" " userId="66c0114b-cbd3-49c5-ace8-2eb765d86479" providerId="ADAL" clId="{2BFA2F2B-FAFB-9B4F-B9D5-41B92FD65730}" dt="2022-10-11T11:52:07.493" v="3948" actId="1035"/>
          <ac:grpSpMkLst>
            <pc:docMk/>
            <pc:sldMk cId="2166384002" sldId="860"/>
            <ac:grpSpMk id="22" creationId="{62923E24-AE74-B13C-01DE-2F306683B9A1}"/>
          </ac:grpSpMkLst>
        </pc:grpChg>
        <pc:grpChg chg="add mod">
          <ac:chgData name=" " userId="66c0114b-cbd3-49c5-ace8-2eb765d86479" providerId="ADAL" clId="{2BFA2F2B-FAFB-9B4F-B9D5-41B92FD65730}" dt="2022-10-11T11:52:07.493" v="3948" actId="1035"/>
          <ac:grpSpMkLst>
            <pc:docMk/>
            <pc:sldMk cId="2166384002" sldId="860"/>
            <ac:grpSpMk id="23" creationId="{2A0FC005-FC7E-D7E7-681F-A0296C0BAD42}"/>
          </ac:grpSpMkLst>
        </pc:grpChg>
        <pc:grpChg chg="add mod">
          <ac:chgData name=" " userId="66c0114b-cbd3-49c5-ace8-2eb765d86479" providerId="ADAL" clId="{2BFA2F2B-FAFB-9B4F-B9D5-41B92FD65730}" dt="2022-10-11T11:52:07.493" v="3948" actId="1035"/>
          <ac:grpSpMkLst>
            <pc:docMk/>
            <pc:sldMk cId="2166384002" sldId="860"/>
            <ac:grpSpMk id="24" creationId="{AA317F8F-179E-8D77-94E1-6F9205AB30A5}"/>
          </ac:grpSpMkLst>
        </pc:grpChg>
        <pc:picChg chg="add mod">
          <ac:chgData name=" " userId="66c0114b-cbd3-49c5-ace8-2eb765d86479" providerId="ADAL" clId="{2BFA2F2B-FAFB-9B4F-B9D5-41B92FD65730}" dt="2022-10-11T11:48:53.065" v="3892" actId="1035"/>
          <ac:picMkLst>
            <pc:docMk/>
            <pc:sldMk cId="2166384002" sldId="860"/>
            <ac:picMk id="8" creationId="{6839CCFE-2D84-0014-AA2D-625FE61F30D7}"/>
          </ac:picMkLst>
        </pc:picChg>
        <pc:picChg chg="add mod modCrop">
          <ac:chgData name=" " userId="66c0114b-cbd3-49c5-ace8-2eb765d86479" providerId="ADAL" clId="{2BFA2F2B-FAFB-9B4F-B9D5-41B92FD65730}" dt="2022-10-11T11:48:53.065" v="3892" actId="1035"/>
          <ac:picMkLst>
            <pc:docMk/>
            <pc:sldMk cId="2166384002" sldId="860"/>
            <ac:picMk id="12" creationId="{D461F487-02D3-505B-D77D-61E8E036CE41}"/>
          </ac:picMkLst>
        </pc:picChg>
        <pc:picChg chg="add mod">
          <ac:chgData name=" " userId="66c0114b-cbd3-49c5-ace8-2eb765d86479" providerId="ADAL" clId="{2BFA2F2B-FAFB-9B4F-B9D5-41B92FD65730}" dt="2022-10-11T11:48:53.065" v="3892" actId="1035"/>
          <ac:picMkLst>
            <pc:docMk/>
            <pc:sldMk cId="2166384002" sldId="860"/>
            <ac:picMk id="14" creationId="{CE345950-35CC-2F05-4F4B-FF0A42D52CC0}"/>
          </ac:picMkLst>
        </pc:picChg>
        <pc:picChg chg="add mod">
          <ac:chgData name=" " userId="66c0114b-cbd3-49c5-ace8-2eb765d86479" providerId="ADAL" clId="{2BFA2F2B-FAFB-9B4F-B9D5-41B92FD65730}" dt="2022-10-11T11:51:23.820" v="3921" actId="12788"/>
          <ac:picMkLst>
            <pc:docMk/>
            <pc:sldMk cId="2166384002" sldId="860"/>
            <ac:picMk id="18" creationId="{6E5F9FE8-10FA-BA30-F526-6A0EE6D82A9E}"/>
          </ac:picMkLst>
        </pc:picChg>
      </pc:sldChg>
      <pc:sldChg chg="ord modNotesTx">
        <pc:chgData name=" " userId="66c0114b-cbd3-49c5-ace8-2eb765d86479" providerId="ADAL" clId="{2BFA2F2B-FAFB-9B4F-B9D5-41B92FD65730}" dt="2022-10-12T08:18:41.447" v="4030"/>
        <pc:sldMkLst>
          <pc:docMk/>
          <pc:sldMk cId="4123127935" sldId="861"/>
        </pc:sldMkLst>
      </pc:sldChg>
      <pc:sldChg chg="modNotesTx">
        <pc:chgData name=" " userId="66c0114b-cbd3-49c5-ace8-2eb765d86479" providerId="ADAL" clId="{2BFA2F2B-FAFB-9B4F-B9D5-41B92FD65730}" dt="2022-10-12T08:19:38.703" v="4088"/>
        <pc:sldMkLst>
          <pc:docMk/>
          <pc:sldMk cId="1510936103" sldId="862"/>
        </pc:sldMkLst>
      </pc:sldChg>
      <pc:sldMasterChg chg="delSldLayout modSldLayout">
        <pc:chgData name=" " userId="66c0114b-cbd3-49c5-ace8-2eb765d86479" providerId="ADAL" clId="{2BFA2F2B-FAFB-9B4F-B9D5-41B92FD65730}" dt="2022-10-11T08:29:07.304" v="606" actId="2711"/>
        <pc:sldMasterMkLst>
          <pc:docMk/>
          <pc:sldMasterMk cId="1918335737" sldId="2147487684"/>
        </pc:sldMasterMkLst>
        <pc:sldLayoutChg chg="modSp">
          <pc:chgData name=" " userId="66c0114b-cbd3-49c5-ace8-2eb765d86479" providerId="ADAL" clId="{2BFA2F2B-FAFB-9B4F-B9D5-41B92FD65730}" dt="2022-10-11T08:29:07.304" v="606" actId="2711"/>
          <pc:sldLayoutMkLst>
            <pc:docMk/>
            <pc:sldMasterMk cId="1918335737" sldId="2147487684"/>
            <pc:sldLayoutMk cId="1085402485" sldId="2147487686"/>
          </pc:sldLayoutMkLst>
          <pc:spChg chg="mod">
            <ac:chgData name=" " userId="66c0114b-cbd3-49c5-ace8-2eb765d86479" providerId="ADAL" clId="{2BFA2F2B-FAFB-9B4F-B9D5-41B92FD65730}" dt="2022-10-11T08:29:02.913" v="605" actId="2711"/>
            <ac:spMkLst>
              <pc:docMk/>
              <pc:sldMasterMk cId="1918335737" sldId="2147487684"/>
              <pc:sldLayoutMk cId="1085402485" sldId="2147487686"/>
              <ac:spMk id="9" creationId="{00000000-0000-0000-0000-000000000000}"/>
            </ac:spMkLst>
          </pc:spChg>
          <pc:spChg chg="mod">
            <ac:chgData name=" " userId="66c0114b-cbd3-49c5-ace8-2eb765d86479" providerId="ADAL" clId="{2BFA2F2B-FAFB-9B4F-B9D5-41B92FD65730}" dt="2022-10-11T08:29:07.304" v="606" actId="2711"/>
            <ac:spMkLst>
              <pc:docMk/>
              <pc:sldMasterMk cId="1918335737" sldId="2147487684"/>
              <pc:sldLayoutMk cId="1085402485" sldId="2147487686"/>
              <ac:spMk id="11" creationId="{00000000-0000-0000-0000-000000000000}"/>
            </ac:spMkLst>
          </pc:spChg>
        </pc:sldLayoutChg>
        <pc:sldLayoutChg chg="del">
          <pc:chgData name=" " userId="66c0114b-cbd3-49c5-ace8-2eb765d86479" providerId="ADAL" clId="{2BFA2F2B-FAFB-9B4F-B9D5-41B92FD65730}" dt="2022-10-11T08:28:12.796" v="603" actId="2696"/>
          <pc:sldLayoutMkLst>
            <pc:docMk/>
            <pc:sldMasterMk cId="1918335737" sldId="2147487684"/>
            <pc:sldLayoutMk cId="477954321" sldId="2147487687"/>
          </pc:sldLayoutMkLst>
        </pc:sldLayoutChg>
      </pc:sldMasterChg>
    </pc:docChg>
  </pc:docChgLst>
  <pc:docChgLst>
    <pc:chgData name="Xavier Abellan" userId="c9db1387-e99d-4a45-a967-c81ed3290e77" providerId="ADAL" clId="{71012ACA-70B5-7748-B540-A30D4B39AF79}"/>
    <pc:docChg chg="undo custSel addSld delSld modSld sldOrd">
      <pc:chgData name="Xavier Abellan" userId="c9db1387-e99d-4a45-a967-c81ed3290e77" providerId="ADAL" clId="{71012ACA-70B5-7748-B540-A30D4B39AF79}" dt="2022-10-12T15:57:11.003" v="1678" actId="20578"/>
      <pc:docMkLst>
        <pc:docMk/>
      </pc:docMkLst>
      <pc:sldChg chg="delSp modSp mod">
        <pc:chgData name="Xavier Abellan" userId="c9db1387-e99d-4a45-a967-c81ed3290e77" providerId="ADAL" clId="{71012ACA-70B5-7748-B540-A30D4B39AF79}" dt="2022-10-12T07:54:43.024" v="1668" actId="20577"/>
        <pc:sldMkLst>
          <pc:docMk/>
          <pc:sldMk cId="2250462894" sldId="260"/>
        </pc:sldMkLst>
        <pc:spChg chg="del">
          <ac:chgData name="Xavier Abellan" userId="c9db1387-e99d-4a45-a967-c81ed3290e77" providerId="ADAL" clId="{71012ACA-70B5-7748-B540-A30D4B39AF79}" dt="2022-10-12T07:49:49.066" v="1499" actId="478"/>
          <ac:spMkLst>
            <pc:docMk/>
            <pc:sldMk cId="2250462894" sldId="260"/>
            <ac:spMk id="3" creationId="{47767B25-C441-816C-DA59-17D4432D89E1}"/>
          </ac:spMkLst>
        </pc:spChg>
        <pc:spChg chg="mod">
          <ac:chgData name="Xavier Abellan" userId="c9db1387-e99d-4a45-a967-c81ed3290e77" providerId="ADAL" clId="{71012ACA-70B5-7748-B540-A30D4B39AF79}" dt="2022-10-12T07:54:43.024" v="1668" actId="20577"/>
          <ac:spMkLst>
            <pc:docMk/>
            <pc:sldMk cId="2250462894" sldId="260"/>
            <ac:spMk id="4" creationId="{00000000-0000-0000-0000-000000000000}"/>
          </ac:spMkLst>
        </pc:spChg>
      </pc:sldChg>
      <pc:sldChg chg="del">
        <pc:chgData name="Xavier Abellan" userId="c9db1387-e99d-4a45-a967-c81ed3290e77" providerId="ADAL" clId="{71012ACA-70B5-7748-B540-A30D4B39AF79}" dt="2022-10-11T17:29:46.899" v="197" actId="2696"/>
        <pc:sldMkLst>
          <pc:docMk/>
          <pc:sldMk cId="3475883331" sldId="772"/>
        </pc:sldMkLst>
      </pc:sldChg>
      <pc:sldChg chg="modSp mod">
        <pc:chgData name="Xavier Abellan" userId="c9db1387-e99d-4a45-a967-c81ed3290e77" providerId="ADAL" clId="{71012ACA-70B5-7748-B540-A30D4B39AF79}" dt="2022-10-11T19:56:58.762" v="1130" actId="1076"/>
        <pc:sldMkLst>
          <pc:docMk/>
          <pc:sldMk cId="2921665829" sldId="837"/>
        </pc:sldMkLst>
        <pc:picChg chg="mod">
          <ac:chgData name="Xavier Abellan" userId="c9db1387-e99d-4a45-a967-c81ed3290e77" providerId="ADAL" clId="{71012ACA-70B5-7748-B540-A30D4B39AF79}" dt="2022-10-11T19:56:58.762" v="1130" actId="1076"/>
          <ac:picMkLst>
            <pc:docMk/>
            <pc:sldMk cId="2921665829" sldId="837"/>
            <ac:picMk id="5" creationId="{44B3B03F-DF77-7509-DCA8-8033E22D8C81}"/>
          </ac:picMkLst>
        </pc:picChg>
      </pc:sldChg>
      <pc:sldChg chg="modNotesTx">
        <pc:chgData name="Xavier Abellan" userId="c9db1387-e99d-4a45-a967-c81ed3290e77" providerId="ADAL" clId="{71012ACA-70B5-7748-B540-A30D4B39AF79}" dt="2022-10-11T17:19:19.669" v="0" actId="20577"/>
        <pc:sldMkLst>
          <pc:docMk/>
          <pc:sldMk cId="1279338566" sldId="850"/>
        </pc:sldMkLst>
      </pc:sldChg>
      <pc:sldChg chg="addSp delSp modSp mod modNotesTx">
        <pc:chgData name="Xavier Abellan" userId="c9db1387-e99d-4a45-a967-c81ed3290e77" providerId="ADAL" clId="{71012ACA-70B5-7748-B540-A30D4B39AF79}" dt="2022-10-12T14:28:41.381" v="1677" actId="20577"/>
        <pc:sldMkLst>
          <pc:docMk/>
          <pc:sldMk cId="1674960907" sldId="853"/>
        </pc:sldMkLst>
        <pc:spChg chg="add mod">
          <ac:chgData name="Xavier Abellan" userId="c9db1387-e99d-4a45-a967-c81ed3290e77" providerId="ADAL" clId="{71012ACA-70B5-7748-B540-A30D4B39AF79}" dt="2022-10-11T20:03:32.479" v="1165" actId="20577"/>
          <ac:spMkLst>
            <pc:docMk/>
            <pc:sldMk cId="1674960907" sldId="853"/>
            <ac:spMk id="2" creationId="{1FF2058E-6647-7551-762E-1C84A322DF7D}"/>
          </ac:spMkLst>
        </pc:spChg>
        <pc:spChg chg="add del mod">
          <ac:chgData name="Xavier Abellan" userId="c9db1387-e99d-4a45-a967-c81ed3290e77" providerId="ADAL" clId="{71012ACA-70B5-7748-B540-A30D4B39AF79}" dt="2022-10-11T17:50:54.008" v="919" actId="478"/>
          <ac:spMkLst>
            <pc:docMk/>
            <pc:sldMk cId="1674960907" sldId="853"/>
            <ac:spMk id="6" creationId="{643147B5-8897-94A8-C44D-222C53E0D3D4}"/>
          </ac:spMkLst>
        </pc:spChg>
        <pc:spChg chg="add del mod">
          <ac:chgData name="Xavier Abellan" userId="c9db1387-e99d-4a45-a967-c81ed3290e77" providerId="ADAL" clId="{71012ACA-70B5-7748-B540-A30D4B39AF79}" dt="2022-10-11T17:56:35.108" v="921" actId="478"/>
          <ac:spMkLst>
            <pc:docMk/>
            <pc:sldMk cId="1674960907" sldId="853"/>
            <ac:spMk id="7" creationId="{0983B107-23CE-7FCD-CF33-1B1C295820A3}"/>
          </ac:spMkLst>
        </pc:spChg>
        <pc:spChg chg="del mod">
          <ac:chgData name="Xavier Abellan" userId="c9db1387-e99d-4a45-a967-c81ed3290e77" providerId="ADAL" clId="{71012ACA-70B5-7748-B540-A30D4B39AF79}" dt="2022-10-11T17:50:50.753" v="918" actId="478"/>
          <ac:spMkLst>
            <pc:docMk/>
            <pc:sldMk cId="1674960907" sldId="853"/>
            <ac:spMk id="8" creationId="{272B18FD-2F17-47E3-D584-933900C6D9E1}"/>
          </ac:spMkLst>
        </pc:spChg>
        <pc:spChg chg="add mod">
          <ac:chgData name="Xavier Abellan" userId="c9db1387-e99d-4a45-a967-c81ed3290e77" providerId="ADAL" clId="{71012ACA-70B5-7748-B540-A30D4B39AF79}" dt="2022-10-11T20:18:55.204" v="1349" actId="14100"/>
          <ac:spMkLst>
            <pc:docMk/>
            <pc:sldMk cId="1674960907" sldId="853"/>
            <ac:spMk id="10" creationId="{37ADD0C7-0265-6155-3795-4F57003B5C99}"/>
          </ac:spMkLst>
        </pc:spChg>
        <pc:spChg chg="mod">
          <ac:chgData name="Xavier Abellan" userId="c9db1387-e99d-4a45-a967-c81ed3290e77" providerId="ADAL" clId="{71012ACA-70B5-7748-B540-A30D4B39AF79}" dt="2022-10-11T17:48:18.626" v="639" actId="167"/>
          <ac:spMkLst>
            <pc:docMk/>
            <pc:sldMk cId="1674960907" sldId="853"/>
            <ac:spMk id="15" creationId="{00000000-0000-0000-0000-000000000000}"/>
          </ac:spMkLst>
        </pc:spChg>
        <pc:graphicFrameChg chg="add mod modGraphic">
          <ac:chgData name="Xavier Abellan" userId="c9db1387-e99d-4a45-a967-c81ed3290e77" providerId="ADAL" clId="{71012ACA-70B5-7748-B540-A30D4B39AF79}" dt="2022-10-12T14:28:41.381" v="1677" actId="20577"/>
          <ac:graphicFrameMkLst>
            <pc:docMk/>
            <pc:sldMk cId="1674960907" sldId="853"/>
            <ac:graphicFrameMk id="9" creationId="{BB7B7312-2797-C9AF-DFCD-D8591F248483}"/>
          </ac:graphicFrameMkLst>
        </pc:graphicFrameChg>
        <pc:picChg chg="add mod">
          <ac:chgData name="Xavier Abellan" userId="c9db1387-e99d-4a45-a967-c81ed3290e77" providerId="ADAL" clId="{71012ACA-70B5-7748-B540-A30D4B39AF79}" dt="2022-10-11T17:46:28.327" v="611" actId="1076"/>
          <ac:picMkLst>
            <pc:docMk/>
            <pc:sldMk cId="1674960907" sldId="853"/>
            <ac:picMk id="4" creationId="{F6745219-5FF3-E829-80F8-7C43F52E95AF}"/>
          </ac:picMkLst>
        </pc:picChg>
        <pc:picChg chg="add del mod">
          <ac:chgData name="Xavier Abellan" userId="c9db1387-e99d-4a45-a967-c81ed3290e77" providerId="ADAL" clId="{71012ACA-70B5-7748-B540-A30D4B39AF79}" dt="2022-10-11T20:18:29.696" v="1345" actId="478"/>
          <ac:picMkLst>
            <pc:docMk/>
            <pc:sldMk cId="1674960907" sldId="853"/>
            <ac:picMk id="1026" creationId="{D385C526-0DAE-5534-DA1A-58C521079A1A}"/>
          </ac:picMkLst>
        </pc:picChg>
      </pc:sldChg>
      <pc:sldChg chg="modSp mod">
        <pc:chgData name="Xavier Abellan" userId="c9db1387-e99d-4a45-a967-c81ed3290e77" providerId="ADAL" clId="{71012ACA-70B5-7748-B540-A30D4B39AF79}" dt="2022-10-11T19:57:36.037" v="1133" actId="1076"/>
        <pc:sldMkLst>
          <pc:docMk/>
          <pc:sldMk cId="3048180280" sldId="854"/>
        </pc:sldMkLst>
        <pc:picChg chg="mod">
          <ac:chgData name="Xavier Abellan" userId="c9db1387-e99d-4a45-a967-c81ed3290e77" providerId="ADAL" clId="{71012ACA-70B5-7748-B540-A30D4B39AF79}" dt="2022-10-11T19:57:36.037" v="1133" actId="1076"/>
          <ac:picMkLst>
            <pc:docMk/>
            <pc:sldMk cId="3048180280" sldId="854"/>
            <ac:picMk id="7" creationId="{A176D494-A066-E515-B92C-388AA72A683F}"/>
          </ac:picMkLst>
        </pc:picChg>
      </pc:sldChg>
      <pc:sldChg chg="delSp modSp mod">
        <pc:chgData name="Xavier Abellan" userId="c9db1387-e99d-4a45-a967-c81ed3290e77" providerId="ADAL" clId="{71012ACA-70B5-7748-B540-A30D4B39AF79}" dt="2022-10-11T20:22:34.382" v="1484" actId="20577"/>
        <pc:sldMkLst>
          <pc:docMk/>
          <pc:sldMk cId="122607244" sldId="859"/>
        </pc:sldMkLst>
        <pc:spChg chg="mod">
          <ac:chgData name="Xavier Abellan" userId="c9db1387-e99d-4a45-a967-c81ed3290e77" providerId="ADAL" clId="{71012ACA-70B5-7748-B540-A30D4B39AF79}" dt="2022-10-11T20:22:34.382" v="1484" actId="20577"/>
          <ac:spMkLst>
            <pc:docMk/>
            <pc:sldMk cId="122607244" sldId="859"/>
            <ac:spMk id="4" creationId="{240415B3-F62F-614F-9089-E6D44BB04CFD}"/>
          </ac:spMkLst>
        </pc:spChg>
        <pc:spChg chg="del">
          <ac:chgData name="Xavier Abellan" userId="c9db1387-e99d-4a45-a967-c81ed3290e77" providerId="ADAL" clId="{71012ACA-70B5-7748-B540-A30D4B39AF79}" dt="2022-10-11T20:14:26.271" v="1217" actId="478"/>
          <ac:spMkLst>
            <pc:docMk/>
            <pc:sldMk cId="122607244" sldId="859"/>
            <ac:spMk id="5" creationId="{D9620977-B5BF-B7EB-5AD0-3F43FC9264F1}"/>
          </ac:spMkLst>
        </pc:spChg>
      </pc:sldChg>
      <pc:sldChg chg="delSp modSp add mod ord">
        <pc:chgData name="Xavier Abellan" userId="c9db1387-e99d-4a45-a967-c81ed3290e77" providerId="ADAL" clId="{71012ACA-70B5-7748-B540-A30D4B39AF79}" dt="2022-10-12T15:57:11.003" v="1678" actId="20578"/>
        <pc:sldMkLst>
          <pc:docMk/>
          <pc:sldMk cId="4123127935" sldId="861"/>
        </pc:sldMkLst>
        <pc:spChg chg="mod">
          <ac:chgData name="Xavier Abellan" userId="c9db1387-e99d-4a45-a967-c81ed3290e77" providerId="ADAL" clId="{71012ACA-70B5-7748-B540-A30D4B39AF79}" dt="2022-10-11T17:19:33.851" v="6" actId="20577"/>
          <ac:spMkLst>
            <pc:docMk/>
            <pc:sldMk cId="4123127935" sldId="861"/>
            <ac:spMk id="5" creationId="{00000000-0000-0000-0000-000000000000}"/>
          </ac:spMkLst>
        </pc:spChg>
        <pc:spChg chg="mod">
          <ac:chgData name="Xavier Abellan" userId="c9db1387-e99d-4a45-a967-c81ed3290e77" providerId="ADAL" clId="{71012ACA-70B5-7748-B540-A30D4B39AF79}" dt="2022-10-11T17:40:07.472" v="419" actId="20577"/>
          <ac:spMkLst>
            <pc:docMk/>
            <pc:sldMk cId="4123127935" sldId="861"/>
            <ac:spMk id="6" creationId="{00000000-0000-0000-0000-000000000000}"/>
          </ac:spMkLst>
        </pc:spChg>
        <pc:spChg chg="del">
          <ac:chgData name="Xavier Abellan" userId="c9db1387-e99d-4a45-a967-c81ed3290e77" providerId="ADAL" clId="{71012ACA-70B5-7748-B540-A30D4B39AF79}" dt="2022-10-11T17:19:45.281" v="9" actId="478"/>
          <ac:spMkLst>
            <pc:docMk/>
            <pc:sldMk cId="4123127935" sldId="861"/>
            <ac:spMk id="8" creationId="{00000000-0000-0000-0000-000000000000}"/>
          </ac:spMkLst>
        </pc:spChg>
        <pc:graphicFrameChg chg="del modGraphic">
          <ac:chgData name="Xavier Abellan" userId="c9db1387-e99d-4a45-a967-c81ed3290e77" providerId="ADAL" clId="{71012ACA-70B5-7748-B540-A30D4B39AF79}" dt="2022-10-11T17:19:42.222" v="8" actId="478"/>
          <ac:graphicFrameMkLst>
            <pc:docMk/>
            <pc:sldMk cId="4123127935" sldId="861"/>
            <ac:graphicFrameMk id="7" creationId="{00000000-0000-0000-0000-000000000000}"/>
          </ac:graphicFrameMkLst>
        </pc:graphicFrameChg>
      </pc:sldChg>
      <pc:sldChg chg="modSp add del mod delCm modNotes">
        <pc:chgData name="Xavier Abellan" userId="c9db1387-e99d-4a45-a967-c81ed3290e77" providerId="ADAL" clId="{71012ACA-70B5-7748-B540-A30D4B39AF79}" dt="2022-10-11T20:06:12.502" v="1181" actId="20577"/>
        <pc:sldMkLst>
          <pc:docMk/>
          <pc:sldMk cId="1510936103" sldId="862"/>
        </pc:sldMkLst>
        <pc:spChg chg="mod">
          <ac:chgData name="Xavier Abellan" userId="c9db1387-e99d-4a45-a967-c81ed3290e77" providerId="ADAL" clId="{71012ACA-70B5-7748-B540-A30D4B39AF79}" dt="2022-10-11T20:06:12.502" v="1181" actId="20577"/>
          <ac:spMkLst>
            <pc:docMk/>
            <pc:sldMk cId="1510936103" sldId="862"/>
            <ac:spMk id="5" creationId="{B2BA7896-EB71-7346-B552-699B61E3C487}"/>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_352_4C41284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Allocations</c:v>
                </c:pt>
              </c:strCache>
            </c:strRef>
          </c:tx>
          <c:spPr>
            <a:solidFill>
              <a:srgbClr val="00205B">
                <a:alpha val="50000"/>
              </a:srgbClr>
            </a:solidFill>
            <a:ln>
              <a:noFill/>
            </a:ln>
          </c:spPr>
          <c:dPt>
            <c:idx val="0"/>
            <c:bubble3D val="0"/>
            <c:explosion val="13"/>
            <c:spPr>
              <a:solidFill>
                <a:srgbClr val="5B7F95">
                  <a:alpha val="50000"/>
                </a:srgbClr>
              </a:solidFill>
              <a:ln w="19050">
                <a:noFill/>
              </a:ln>
              <a:effectLst/>
            </c:spPr>
            <c:extLst>
              <c:ext xmlns:c16="http://schemas.microsoft.com/office/drawing/2014/chart" uri="{C3380CC4-5D6E-409C-BE32-E72D297353CC}">
                <c16:uniqueId val="{00000001-0C6C-FD4C-A2D8-FF0EC688BD01}"/>
              </c:ext>
            </c:extLst>
          </c:dPt>
          <c:dPt>
            <c:idx val="1"/>
            <c:bubble3D val="0"/>
            <c:spPr>
              <a:solidFill>
                <a:srgbClr val="EAAA00">
                  <a:alpha val="50000"/>
                </a:srgbClr>
              </a:solidFill>
              <a:ln w="19050">
                <a:noFill/>
              </a:ln>
              <a:effectLst/>
            </c:spPr>
            <c:extLst>
              <c:ext xmlns:c16="http://schemas.microsoft.com/office/drawing/2014/chart" uri="{C3380CC4-5D6E-409C-BE32-E72D297353CC}">
                <c16:uniqueId val="{00000003-0C6C-FD4C-A2D8-FF0EC688BD01}"/>
              </c:ext>
            </c:extLst>
          </c:dPt>
          <c:dPt>
            <c:idx val="2"/>
            <c:bubble3D val="0"/>
            <c:spPr>
              <a:solidFill>
                <a:srgbClr val="00B2A9">
                  <a:alpha val="50000"/>
                </a:srgbClr>
              </a:solidFill>
              <a:ln w="19050">
                <a:noFill/>
              </a:ln>
              <a:effectLst/>
            </c:spPr>
            <c:extLst>
              <c:ext xmlns:c16="http://schemas.microsoft.com/office/drawing/2014/chart" uri="{C3380CC4-5D6E-409C-BE32-E72D297353CC}">
                <c16:uniqueId val="{00000005-0C6C-FD4C-A2D8-FF0EC688BD01}"/>
              </c:ext>
            </c:extLst>
          </c:dPt>
          <c:dPt>
            <c:idx val="3"/>
            <c:bubble3D val="0"/>
            <c:spPr>
              <a:solidFill>
                <a:srgbClr val="FE5000">
                  <a:alpha val="50000"/>
                </a:srgbClr>
              </a:solidFill>
              <a:ln w="19050">
                <a:noFill/>
              </a:ln>
              <a:effectLst/>
            </c:spPr>
            <c:extLst>
              <c:ext xmlns:c16="http://schemas.microsoft.com/office/drawing/2014/chart" uri="{C3380CC4-5D6E-409C-BE32-E72D297353CC}">
                <c16:uniqueId val="{00000007-0C6C-FD4C-A2D8-FF0EC688BD01}"/>
              </c:ext>
            </c:extLst>
          </c:dPt>
          <c:dPt>
            <c:idx val="4"/>
            <c:bubble3D val="0"/>
            <c:explosion val="12"/>
            <c:spPr>
              <a:solidFill>
                <a:srgbClr val="00205B">
                  <a:alpha val="50000"/>
                </a:srgbClr>
              </a:solidFill>
              <a:ln w="19050">
                <a:noFill/>
              </a:ln>
              <a:effectLst/>
            </c:spPr>
            <c:extLst>
              <c:ext xmlns:c16="http://schemas.microsoft.com/office/drawing/2014/chart" uri="{C3380CC4-5D6E-409C-BE32-E72D297353CC}">
                <c16:uniqueId val="{00000009-0C6C-FD4C-A2D8-FF0EC688BD01}"/>
              </c:ext>
            </c:extLst>
          </c:dPt>
          <c:dPt>
            <c:idx val="5"/>
            <c:bubble3D val="0"/>
            <c:explosion val="13"/>
            <c:spPr>
              <a:solidFill>
                <a:srgbClr val="00B5E2">
                  <a:alpha val="50000"/>
                </a:srgbClr>
              </a:solidFill>
              <a:ln w="19050">
                <a:noFill/>
              </a:ln>
              <a:effectLst/>
            </c:spPr>
            <c:extLst>
              <c:ext xmlns:c16="http://schemas.microsoft.com/office/drawing/2014/chart" uri="{C3380CC4-5D6E-409C-BE32-E72D297353CC}">
                <c16:uniqueId val="{0000000B-0C6C-FD4C-A2D8-FF0EC688BD01}"/>
              </c:ext>
            </c:extLst>
          </c:dPt>
          <c:dLbls>
            <c:dLbl>
              <c:idx val="0"/>
              <c:layout>
                <c:manualLayout>
                  <c:x val="0.27456123143870809"/>
                  <c:y val="-1.675792479967271E-2"/>
                </c:manualLayout>
              </c:layout>
              <c:tx>
                <c:rich>
                  <a:bodyPr/>
                  <a:lstStyle/>
                  <a:p>
                    <a:r>
                      <a:rPr lang="en-US"/>
                      <a:t>EUMETNET</a:t>
                    </a:r>
                  </a:p>
                </c:rich>
              </c:tx>
              <c:dLblPos val="bestFit"/>
              <c:showLegendKey val="0"/>
              <c:showVal val="1"/>
              <c:showCatName val="1"/>
              <c:showSerName val="0"/>
              <c:showPercent val="0"/>
              <c:showBubbleSize val="0"/>
              <c:extLst>
                <c:ext xmlns:c15="http://schemas.microsoft.com/office/drawing/2012/chart" uri="{CE6537A1-D6FC-4f65-9D91-7224C49458BB}">
                  <c15:layout>
                    <c:manualLayout>
                      <c:w val="0.32045872717028617"/>
                      <c:h val="0.11089568088999602"/>
                    </c:manualLayout>
                  </c15:layout>
                  <c15:showDataLabelsRange val="0"/>
                </c:ext>
                <c:ext xmlns:c16="http://schemas.microsoft.com/office/drawing/2014/chart" uri="{C3380CC4-5D6E-409C-BE32-E72D297353CC}">
                  <c16:uniqueId val="{00000001-0C6C-FD4C-A2D8-FF0EC688BD01}"/>
                </c:ext>
              </c:extLst>
            </c:dLbl>
            <c:dLbl>
              <c:idx val="1"/>
              <c:layout>
                <c:manualLayout>
                  <c:x val="6.5585720651652371E-2"/>
                  <c:y val="0.103770748924193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C6C-FD4C-A2D8-FF0EC688BD01}"/>
                </c:ext>
              </c:extLst>
            </c:dLbl>
            <c:dLbl>
              <c:idx val="4"/>
              <c:layout>
                <c:manualLayout>
                  <c:x val="-6.2797282084013556E-2"/>
                  <c:y val="-0.13161062081407948"/>
                </c:manualLayout>
              </c:layout>
              <c:dLblPos val="bestFit"/>
              <c:showLegendKey val="0"/>
              <c:showVal val="1"/>
              <c:showCatName val="1"/>
              <c:showSerName val="0"/>
              <c:showPercent val="0"/>
              <c:showBubbleSize val="0"/>
              <c:extLst>
                <c:ext xmlns:c15="http://schemas.microsoft.com/office/drawing/2012/chart" uri="{CE6537A1-D6FC-4f65-9D91-7224C49458BB}">
                  <c15:layout>
                    <c:manualLayout>
                      <c:w val="0.21934700309723962"/>
                      <c:h val="0.21087219137441301"/>
                    </c:manualLayout>
                  </c15:layout>
                </c:ext>
                <c:ext xmlns:c16="http://schemas.microsoft.com/office/drawing/2014/chart" uri="{C3380CC4-5D6E-409C-BE32-E72D297353CC}">
                  <c16:uniqueId val="{00000009-0C6C-FD4C-A2D8-FF0EC688BD01}"/>
                </c:ext>
              </c:extLst>
            </c:dLbl>
            <c:dLbl>
              <c:idx val="5"/>
              <c:layout>
                <c:manualLayout>
                  <c:x val="-0.11191197082586286"/>
                  <c:y val="0"/>
                </c:manualLayout>
              </c:layout>
              <c:dLblPos val="bestFit"/>
              <c:showLegendKey val="0"/>
              <c:showVal val="1"/>
              <c:showCatName val="1"/>
              <c:showSerName val="0"/>
              <c:showPercent val="0"/>
              <c:showBubbleSize val="0"/>
              <c:extLst>
                <c:ext xmlns:c15="http://schemas.microsoft.com/office/drawing/2012/chart" uri="{CE6537A1-D6FC-4f65-9D91-7224C49458BB}">
                  <c15:layout>
                    <c:manualLayout>
                      <c:w val="0.26754692633444843"/>
                      <c:h val="0.25474231606623654"/>
                    </c:manualLayout>
                  </c15:layout>
                </c:ext>
                <c:ext xmlns:c16="http://schemas.microsoft.com/office/drawing/2014/chart" uri="{C3380CC4-5D6E-409C-BE32-E72D297353CC}">
                  <c16:uniqueId val="{0000000B-0C6C-FD4C-A2D8-FF0EC688BD01}"/>
                </c:ext>
              </c:extLst>
            </c:dLbl>
            <c:spPr>
              <a:solidFill>
                <a:srgbClr val="FFFFFF">
                  <a:alpha val="52000"/>
                </a:srgbClr>
              </a:solidFill>
              <a:ln>
                <a:solidFill>
                  <a:srgbClr val="002569">
                    <a:lumMod val="25000"/>
                    <a:lumOff val="75000"/>
                  </a:srgbClr>
                </a:solidFill>
              </a:ln>
              <a:effectLst/>
            </c:spPr>
            <c:txPr>
              <a:bodyPr rot="0" spcFirstLastPara="1" vertOverflow="clip" horzOverflow="clip" vert="horz" wrap="square" lIns="36576" tIns="18288" rIns="36576" bIns="18288" anchor="ctr" anchorCtr="1">
                <a:spAutoFit/>
              </a:bodyPr>
              <a:lstStyle/>
              <a:p>
                <a:pPr>
                  <a:defRPr sz="12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Sheet1!$A$2:$A$7</c:f>
              <c:strCache>
                <c:ptCount val="6"/>
                <c:pt idx="0">
                  <c:v>EUMETNET</c:v>
                </c:pt>
                <c:pt idx="1">
                  <c:v>SAF</c:v>
                </c:pt>
                <c:pt idx="2">
                  <c:v>R&amp;D</c:v>
                </c:pt>
                <c:pt idx="3">
                  <c:v>Internal</c:v>
                </c:pt>
                <c:pt idx="4">
                  <c:v>Member States</c:v>
                </c:pt>
                <c:pt idx="5">
                  <c:v>ECMWF tenants</c:v>
                </c:pt>
              </c:strCache>
            </c:strRef>
          </c:cat>
          <c:val>
            <c:numRef>
              <c:f>Sheet1!$B$2:$B$7</c:f>
              <c:numCache>
                <c:formatCode>General</c:formatCode>
                <c:ptCount val="6"/>
                <c:pt idx="0">
                  <c:v>1</c:v>
                </c:pt>
                <c:pt idx="1">
                  <c:v>40</c:v>
                </c:pt>
                <c:pt idx="2">
                  <c:v>25</c:v>
                </c:pt>
                <c:pt idx="3">
                  <c:v>14</c:v>
                </c:pt>
                <c:pt idx="4">
                  <c:v>150</c:v>
                </c:pt>
                <c:pt idx="5">
                  <c:v>20</c:v>
                </c:pt>
              </c:numCache>
            </c:numRef>
          </c:val>
          <c:extLst>
            <c:ext xmlns:c16="http://schemas.microsoft.com/office/drawing/2014/chart" uri="{C3380CC4-5D6E-409C-BE32-E72D297353CC}">
              <c16:uniqueId val="{0000000C-0C6C-FD4C-A2D8-FF0EC688BD01}"/>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E-0C6C-FD4C-A2D8-FF0EC688BD01}"/>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10-0C6C-FD4C-A2D8-FF0EC688BD01}"/>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12-0C6C-FD4C-A2D8-FF0EC688BD01}"/>
              </c:ext>
            </c:extLst>
          </c:dPt>
          <c:dPt>
            <c:idx val="3"/>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14-0C6C-FD4C-A2D8-FF0EC688BD01}"/>
              </c:ext>
            </c:extLst>
          </c:dPt>
          <c:dPt>
            <c:idx val="4"/>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6-0C6C-FD4C-A2D8-FF0EC688BD01}"/>
              </c:ext>
            </c:extLst>
          </c:dPt>
          <c:dPt>
            <c:idx val="5"/>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18-0C6C-FD4C-A2D8-FF0EC688BD01}"/>
              </c:ext>
            </c:extLst>
          </c:dPt>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EUMETNET</c:v>
                </c:pt>
                <c:pt idx="1">
                  <c:v>SAF</c:v>
                </c:pt>
                <c:pt idx="2">
                  <c:v>R&amp;D</c:v>
                </c:pt>
                <c:pt idx="3">
                  <c:v>Internal</c:v>
                </c:pt>
                <c:pt idx="4">
                  <c:v>Member States</c:v>
                </c:pt>
                <c:pt idx="5">
                  <c:v>ECMWF tenants</c:v>
                </c:pt>
              </c:strCache>
            </c:strRef>
          </c:cat>
          <c:val>
            <c:numRef>
              <c:f>Sheet1!$C$2:$C$7</c:f>
              <c:numCache>
                <c:formatCode>General</c:formatCode>
                <c:ptCount val="6"/>
                <c:pt idx="1">
                  <c:v>0</c:v>
                </c:pt>
                <c:pt idx="2">
                  <c:v>0</c:v>
                </c:pt>
                <c:pt idx="3">
                  <c:v>0</c:v>
                </c:pt>
              </c:numCache>
            </c:numRef>
          </c:val>
          <c:extLst>
            <c:ext xmlns:c16="http://schemas.microsoft.com/office/drawing/2014/chart" uri="{C3380CC4-5D6E-409C-BE32-E72D297353CC}">
              <c16:uniqueId val="{00000019-0C6C-FD4C-A2D8-FF0EC688BD01}"/>
            </c:ext>
          </c:extLst>
        </c:ser>
        <c:dLbls>
          <c:dLblPos val="ctr"/>
          <c:showLegendKey val="0"/>
          <c:showVal val="0"/>
          <c:showCatName val="0"/>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sz="1600"/>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067CA8-0AAF-4166-BAE6-AAD5953A85C5}" type="doc">
      <dgm:prSet loTypeId="urn:microsoft.com/office/officeart/2005/8/layout/hChevron3" loCatId="process" qsTypeId="urn:microsoft.com/office/officeart/2005/8/quickstyle/simple1" qsCatId="simple" csTypeId="urn:microsoft.com/office/officeart/2005/8/colors/accent1_2" csCatId="accent1" phldr="1"/>
      <dgm:spPr/>
    </dgm:pt>
    <dgm:pt modelId="{04C1D984-690B-458F-BABC-26F73F3D31C4}">
      <dgm:prSet phldrT="[Text]"/>
      <dgm:spPr>
        <a:solidFill>
          <a:schemeClr val="accent1">
            <a:lumMod val="40000"/>
            <a:lumOff val="60000"/>
          </a:schemeClr>
        </a:solidFill>
        <a:ln>
          <a:noFill/>
        </a:ln>
      </dgm:spPr>
      <dgm:t>
        <a:bodyPr/>
        <a:lstStyle/>
        <a:p>
          <a:r>
            <a:rPr lang="en-US" b="0" i="0">
              <a:solidFill>
                <a:schemeClr val="tx2"/>
              </a:solidFill>
              <a:latin typeface="Roboto" panose="02000000000000000000" pitchFamily="2" charset="0"/>
              <a:ea typeface="Roboto" panose="02000000000000000000" pitchFamily="2" charset="0"/>
            </a:rPr>
            <a:t>Pilot preparation &amp; user onboarding</a:t>
          </a:r>
        </a:p>
      </dgm:t>
    </dgm:pt>
    <dgm:pt modelId="{AF43683E-9CF3-4126-9D8B-EF39DD522269}" type="parTrans" cxnId="{369EFC9C-F1F0-47E9-9958-39736A6A7B83}">
      <dgm:prSet/>
      <dgm:spPr/>
      <dgm:t>
        <a:bodyPr/>
        <a:lstStyle/>
        <a:p>
          <a:endParaRPr lang="en-US"/>
        </a:p>
      </dgm:t>
    </dgm:pt>
    <dgm:pt modelId="{BFE07C36-607F-4522-AD2B-F09014EB90F2}" type="sibTrans" cxnId="{369EFC9C-F1F0-47E9-9958-39736A6A7B83}">
      <dgm:prSet/>
      <dgm:spPr/>
      <dgm:t>
        <a:bodyPr/>
        <a:lstStyle/>
        <a:p>
          <a:endParaRPr lang="en-US"/>
        </a:p>
      </dgm:t>
    </dgm:pt>
    <dgm:pt modelId="{E268FDD8-3737-451F-976B-D3CEE12B1AF4}">
      <dgm:prSet phldrT="[Text]"/>
      <dgm:spPr>
        <a:solidFill>
          <a:schemeClr val="tx2">
            <a:lumMod val="40000"/>
            <a:lumOff val="60000"/>
          </a:schemeClr>
        </a:solidFill>
      </dgm:spPr>
      <dgm:t>
        <a:bodyPr/>
        <a:lstStyle/>
        <a:p>
          <a:r>
            <a:rPr lang="en-US" b="0" i="0">
              <a:solidFill>
                <a:schemeClr val="tx2"/>
              </a:solidFill>
              <a:latin typeface="Roboto" panose="02000000000000000000" pitchFamily="2" charset="0"/>
              <a:ea typeface="Roboto" panose="02000000000000000000" pitchFamily="2" charset="0"/>
            </a:rPr>
            <a:t>Pilot usage and feedback</a:t>
          </a:r>
        </a:p>
      </dgm:t>
    </dgm:pt>
    <dgm:pt modelId="{60D0FA06-322C-42A4-A380-84A23063007C}" type="parTrans" cxnId="{72736D77-DDF5-40DD-8AF8-7403149A8BBB}">
      <dgm:prSet/>
      <dgm:spPr/>
      <dgm:t>
        <a:bodyPr/>
        <a:lstStyle/>
        <a:p>
          <a:endParaRPr lang="en-US"/>
        </a:p>
      </dgm:t>
    </dgm:pt>
    <dgm:pt modelId="{F80BAE52-5809-437B-80E1-1F1805BBED75}" type="sibTrans" cxnId="{72736D77-DDF5-40DD-8AF8-7403149A8BBB}">
      <dgm:prSet/>
      <dgm:spPr/>
      <dgm:t>
        <a:bodyPr/>
        <a:lstStyle/>
        <a:p>
          <a:endParaRPr lang="en-US"/>
        </a:p>
      </dgm:t>
    </dgm:pt>
    <dgm:pt modelId="{4DE61101-41A3-41FD-AFDC-ACBD36D51F69}">
      <dgm:prSet phldrT="[Text]"/>
      <dgm:spPr>
        <a:solidFill>
          <a:schemeClr val="tx2">
            <a:lumMod val="60000"/>
            <a:lumOff val="40000"/>
          </a:schemeClr>
        </a:solidFill>
      </dgm:spPr>
      <dgm:t>
        <a:bodyPr/>
        <a:lstStyle/>
        <a:p>
          <a:r>
            <a:rPr lang="en-US" b="0" i="0">
              <a:solidFill>
                <a:schemeClr val="tx2"/>
              </a:solidFill>
              <a:latin typeface="Roboto" panose="02000000000000000000" pitchFamily="2" charset="0"/>
              <a:ea typeface="Roboto" panose="02000000000000000000" pitchFamily="2" charset="0"/>
            </a:rPr>
            <a:t>Extended</a:t>
          </a:r>
          <a:r>
            <a:rPr lang="en-US" b="0" i="0">
              <a:solidFill>
                <a:schemeClr val="tx2"/>
              </a:solidFill>
              <a:latin typeface="Roboto" panose="02000000000000000000" pitchFamily="2" charset="0"/>
            </a:rPr>
            <a:t> pilot phase</a:t>
          </a:r>
        </a:p>
      </dgm:t>
    </dgm:pt>
    <dgm:pt modelId="{02E50145-6EE7-42AA-9816-FD284CD03CE1}" type="parTrans" cxnId="{1CC41282-AE3F-4F73-A1AB-79CDEC173A2F}">
      <dgm:prSet/>
      <dgm:spPr/>
      <dgm:t>
        <a:bodyPr/>
        <a:lstStyle/>
        <a:p>
          <a:endParaRPr lang="en-US"/>
        </a:p>
      </dgm:t>
    </dgm:pt>
    <dgm:pt modelId="{24E0BF81-CA66-4DED-9FE6-5247EC92D1D0}" type="sibTrans" cxnId="{1CC41282-AE3F-4F73-A1AB-79CDEC173A2F}">
      <dgm:prSet/>
      <dgm:spPr/>
      <dgm:t>
        <a:bodyPr/>
        <a:lstStyle/>
        <a:p>
          <a:endParaRPr lang="en-US"/>
        </a:p>
      </dgm:t>
    </dgm:pt>
    <dgm:pt modelId="{B027FFA9-8BD0-43D6-A789-6ABC6E622719}">
      <dgm:prSet phldrT="[Text]"/>
      <dgm:spPr/>
      <dgm:t>
        <a:bodyPr/>
        <a:lstStyle/>
        <a:p>
          <a:r>
            <a:rPr lang="en-US" b="0" i="0">
              <a:solidFill>
                <a:schemeClr val="tx2"/>
              </a:solidFill>
              <a:latin typeface="Roboto" panose="02000000000000000000" pitchFamily="2" charset="0"/>
              <a:ea typeface="Roboto" panose="02000000000000000000" pitchFamily="2" charset="0"/>
            </a:rPr>
            <a:t>Operational ramp-up</a:t>
          </a:r>
        </a:p>
      </dgm:t>
    </dgm:pt>
    <dgm:pt modelId="{CB3EBB83-C87F-4088-8D20-0F83C3A32162}" type="sibTrans" cxnId="{DFB0F6A0-5E0E-4718-8791-E68454609B1D}">
      <dgm:prSet/>
      <dgm:spPr/>
      <dgm:t>
        <a:bodyPr/>
        <a:lstStyle/>
        <a:p>
          <a:endParaRPr lang="en-US"/>
        </a:p>
      </dgm:t>
    </dgm:pt>
    <dgm:pt modelId="{B1F0E618-7F2A-4261-9E97-8715D9E47BF8}" type="parTrans" cxnId="{DFB0F6A0-5E0E-4718-8791-E68454609B1D}">
      <dgm:prSet/>
      <dgm:spPr/>
      <dgm:t>
        <a:bodyPr/>
        <a:lstStyle/>
        <a:p>
          <a:endParaRPr lang="en-US"/>
        </a:p>
      </dgm:t>
    </dgm:pt>
    <dgm:pt modelId="{8F7B59A2-ED67-44A8-8B0E-D151E8FB1868}">
      <dgm:prSet phldrT="[Text]"/>
      <dgm:spPr>
        <a:solidFill>
          <a:srgbClr val="00B050"/>
        </a:solidFill>
      </dgm:spPr>
      <dgm:t>
        <a:bodyPr/>
        <a:lstStyle/>
        <a:p>
          <a:r>
            <a:rPr lang="en-US" b="0" i="0">
              <a:solidFill>
                <a:schemeClr val="tx2"/>
              </a:solidFill>
              <a:latin typeface="Roboto" panose="02000000000000000000" pitchFamily="2" charset="0"/>
              <a:ea typeface="Roboto" panose="02000000000000000000" pitchFamily="2" charset="0"/>
            </a:rPr>
            <a:t>European Weather Cloud operations</a:t>
          </a:r>
        </a:p>
      </dgm:t>
    </dgm:pt>
    <dgm:pt modelId="{83781F96-4ECE-4DE5-A3D6-B77BB60A5659}" type="sibTrans" cxnId="{B29F84FB-AF0D-4718-A5D7-99E1E39F705C}">
      <dgm:prSet/>
      <dgm:spPr/>
      <dgm:t>
        <a:bodyPr/>
        <a:lstStyle/>
        <a:p>
          <a:endParaRPr lang="en-US"/>
        </a:p>
      </dgm:t>
    </dgm:pt>
    <dgm:pt modelId="{A82F84C9-7476-443B-993E-92B2B20476AF}" type="parTrans" cxnId="{B29F84FB-AF0D-4718-A5D7-99E1E39F705C}">
      <dgm:prSet/>
      <dgm:spPr/>
      <dgm:t>
        <a:bodyPr/>
        <a:lstStyle/>
        <a:p>
          <a:endParaRPr lang="en-US"/>
        </a:p>
      </dgm:t>
    </dgm:pt>
    <dgm:pt modelId="{671F63E7-8F2E-49B2-A44D-000B0314A0EC}" type="pres">
      <dgm:prSet presAssocID="{69067CA8-0AAF-4166-BAE6-AAD5953A85C5}" presName="Name0" presStyleCnt="0">
        <dgm:presLayoutVars>
          <dgm:dir/>
          <dgm:resizeHandles val="exact"/>
        </dgm:presLayoutVars>
      </dgm:prSet>
      <dgm:spPr/>
    </dgm:pt>
    <dgm:pt modelId="{B15651F7-1CBD-48F7-BB22-C0059706B20A}" type="pres">
      <dgm:prSet presAssocID="{04C1D984-690B-458F-BABC-26F73F3D31C4}" presName="parTxOnly" presStyleLbl="node1" presStyleIdx="0" presStyleCnt="5">
        <dgm:presLayoutVars>
          <dgm:bulletEnabled val="1"/>
        </dgm:presLayoutVars>
      </dgm:prSet>
      <dgm:spPr/>
    </dgm:pt>
    <dgm:pt modelId="{B1F30300-CDDC-4D1F-89C0-94DA9F4AAB97}" type="pres">
      <dgm:prSet presAssocID="{BFE07C36-607F-4522-AD2B-F09014EB90F2}" presName="parSpace" presStyleCnt="0"/>
      <dgm:spPr/>
    </dgm:pt>
    <dgm:pt modelId="{95466C9E-1F99-4F24-A6D3-DB2E9DD4CDD6}" type="pres">
      <dgm:prSet presAssocID="{E268FDD8-3737-451F-976B-D3CEE12B1AF4}" presName="parTxOnly" presStyleLbl="node1" presStyleIdx="1" presStyleCnt="5">
        <dgm:presLayoutVars>
          <dgm:bulletEnabled val="1"/>
        </dgm:presLayoutVars>
      </dgm:prSet>
      <dgm:spPr/>
    </dgm:pt>
    <dgm:pt modelId="{785FD0BA-B61F-4775-8D19-A2CD70289E4E}" type="pres">
      <dgm:prSet presAssocID="{F80BAE52-5809-437B-80E1-1F1805BBED75}" presName="parSpace" presStyleCnt="0"/>
      <dgm:spPr/>
    </dgm:pt>
    <dgm:pt modelId="{12316255-5760-4B9B-8314-D3D5E869FBD7}" type="pres">
      <dgm:prSet presAssocID="{4DE61101-41A3-41FD-AFDC-ACBD36D51F69}" presName="parTxOnly" presStyleLbl="node1" presStyleIdx="2" presStyleCnt="5">
        <dgm:presLayoutVars>
          <dgm:bulletEnabled val="1"/>
        </dgm:presLayoutVars>
      </dgm:prSet>
      <dgm:spPr/>
    </dgm:pt>
    <dgm:pt modelId="{61AE447A-4611-4C4F-AD0E-451112CD33B7}" type="pres">
      <dgm:prSet presAssocID="{24E0BF81-CA66-4DED-9FE6-5247EC92D1D0}" presName="parSpace" presStyleCnt="0"/>
      <dgm:spPr/>
    </dgm:pt>
    <dgm:pt modelId="{0279C5BC-D7C1-49A3-9021-578B840CF824}" type="pres">
      <dgm:prSet presAssocID="{B027FFA9-8BD0-43D6-A789-6ABC6E622719}" presName="parTxOnly" presStyleLbl="node1" presStyleIdx="3" presStyleCnt="5">
        <dgm:presLayoutVars>
          <dgm:bulletEnabled val="1"/>
        </dgm:presLayoutVars>
      </dgm:prSet>
      <dgm:spPr/>
    </dgm:pt>
    <dgm:pt modelId="{09AF4FEF-BFA6-4627-BBF1-300EF3356DA7}" type="pres">
      <dgm:prSet presAssocID="{CB3EBB83-C87F-4088-8D20-0F83C3A32162}" presName="parSpace" presStyleCnt="0"/>
      <dgm:spPr/>
    </dgm:pt>
    <dgm:pt modelId="{39F83E8D-9585-444D-8E58-2E2D6055FD09}" type="pres">
      <dgm:prSet presAssocID="{8F7B59A2-ED67-44A8-8B0E-D151E8FB1868}" presName="parTxOnly" presStyleLbl="node1" presStyleIdx="4" presStyleCnt="5" custLinFactNeighborX="-2078">
        <dgm:presLayoutVars>
          <dgm:bulletEnabled val="1"/>
        </dgm:presLayoutVars>
      </dgm:prSet>
      <dgm:spPr/>
    </dgm:pt>
  </dgm:ptLst>
  <dgm:cxnLst>
    <dgm:cxn modelId="{C1387F06-C4D2-424D-9DB0-44245F1493A4}" type="presOf" srcId="{69067CA8-0AAF-4166-BAE6-AAD5953A85C5}" destId="{671F63E7-8F2E-49B2-A44D-000B0314A0EC}" srcOrd="0" destOrd="0" presId="urn:microsoft.com/office/officeart/2005/8/layout/hChevron3"/>
    <dgm:cxn modelId="{72736D77-DDF5-40DD-8AF8-7403149A8BBB}" srcId="{69067CA8-0AAF-4166-BAE6-AAD5953A85C5}" destId="{E268FDD8-3737-451F-976B-D3CEE12B1AF4}" srcOrd="1" destOrd="0" parTransId="{60D0FA06-322C-42A4-A380-84A23063007C}" sibTransId="{F80BAE52-5809-437B-80E1-1F1805BBED75}"/>
    <dgm:cxn modelId="{673F485A-3877-4FCD-B4B6-DB2F03E54ED9}" type="presOf" srcId="{8F7B59A2-ED67-44A8-8B0E-D151E8FB1868}" destId="{39F83E8D-9585-444D-8E58-2E2D6055FD09}" srcOrd="0" destOrd="0" presId="urn:microsoft.com/office/officeart/2005/8/layout/hChevron3"/>
    <dgm:cxn modelId="{1CC41282-AE3F-4F73-A1AB-79CDEC173A2F}" srcId="{69067CA8-0AAF-4166-BAE6-AAD5953A85C5}" destId="{4DE61101-41A3-41FD-AFDC-ACBD36D51F69}" srcOrd="2" destOrd="0" parTransId="{02E50145-6EE7-42AA-9816-FD284CD03CE1}" sibTransId="{24E0BF81-CA66-4DED-9FE6-5247EC92D1D0}"/>
    <dgm:cxn modelId="{369EFC9C-F1F0-47E9-9958-39736A6A7B83}" srcId="{69067CA8-0AAF-4166-BAE6-AAD5953A85C5}" destId="{04C1D984-690B-458F-BABC-26F73F3D31C4}" srcOrd="0" destOrd="0" parTransId="{AF43683E-9CF3-4126-9D8B-EF39DD522269}" sibTransId="{BFE07C36-607F-4522-AD2B-F09014EB90F2}"/>
    <dgm:cxn modelId="{0C54399E-22E9-478B-98BE-ABB8B56EBC3F}" type="presOf" srcId="{4DE61101-41A3-41FD-AFDC-ACBD36D51F69}" destId="{12316255-5760-4B9B-8314-D3D5E869FBD7}" srcOrd="0" destOrd="0" presId="urn:microsoft.com/office/officeart/2005/8/layout/hChevron3"/>
    <dgm:cxn modelId="{DFB0F6A0-5E0E-4718-8791-E68454609B1D}" srcId="{69067CA8-0AAF-4166-BAE6-AAD5953A85C5}" destId="{B027FFA9-8BD0-43D6-A789-6ABC6E622719}" srcOrd="3" destOrd="0" parTransId="{B1F0E618-7F2A-4261-9E97-8715D9E47BF8}" sibTransId="{CB3EBB83-C87F-4088-8D20-0F83C3A32162}"/>
    <dgm:cxn modelId="{E5CAE1DB-E08A-4A3F-B97A-6FECB01C0EF5}" type="presOf" srcId="{E268FDD8-3737-451F-976B-D3CEE12B1AF4}" destId="{95466C9E-1F99-4F24-A6D3-DB2E9DD4CDD6}" srcOrd="0" destOrd="0" presId="urn:microsoft.com/office/officeart/2005/8/layout/hChevron3"/>
    <dgm:cxn modelId="{FF6365E1-A7BB-4E38-B97D-25F2F76A0A4C}" type="presOf" srcId="{04C1D984-690B-458F-BABC-26F73F3D31C4}" destId="{B15651F7-1CBD-48F7-BB22-C0059706B20A}" srcOrd="0" destOrd="0" presId="urn:microsoft.com/office/officeart/2005/8/layout/hChevron3"/>
    <dgm:cxn modelId="{10004AEE-C2A3-44E1-9052-017BA53EB9B5}" type="presOf" srcId="{B027FFA9-8BD0-43D6-A789-6ABC6E622719}" destId="{0279C5BC-D7C1-49A3-9021-578B840CF824}" srcOrd="0" destOrd="0" presId="urn:microsoft.com/office/officeart/2005/8/layout/hChevron3"/>
    <dgm:cxn modelId="{B29F84FB-AF0D-4718-A5D7-99E1E39F705C}" srcId="{69067CA8-0AAF-4166-BAE6-AAD5953A85C5}" destId="{8F7B59A2-ED67-44A8-8B0E-D151E8FB1868}" srcOrd="4" destOrd="0" parTransId="{A82F84C9-7476-443B-993E-92B2B20476AF}" sibTransId="{83781F96-4ECE-4DE5-A3D6-B77BB60A5659}"/>
    <dgm:cxn modelId="{1A5A4C19-DAC3-44BF-83C8-620482329E77}" type="presParOf" srcId="{671F63E7-8F2E-49B2-A44D-000B0314A0EC}" destId="{B15651F7-1CBD-48F7-BB22-C0059706B20A}" srcOrd="0" destOrd="0" presId="urn:microsoft.com/office/officeart/2005/8/layout/hChevron3"/>
    <dgm:cxn modelId="{57A43099-EFC2-495D-852E-C4F5BE98BB12}" type="presParOf" srcId="{671F63E7-8F2E-49B2-A44D-000B0314A0EC}" destId="{B1F30300-CDDC-4D1F-89C0-94DA9F4AAB97}" srcOrd="1" destOrd="0" presId="urn:microsoft.com/office/officeart/2005/8/layout/hChevron3"/>
    <dgm:cxn modelId="{69E2969D-CF6D-41EC-B619-496C5E8E7183}" type="presParOf" srcId="{671F63E7-8F2E-49B2-A44D-000B0314A0EC}" destId="{95466C9E-1F99-4F24-A6D3-DB2E9DD4CDD6}" srcOrd="2" destOrd="0" presId="urn:microsoft.com/office/officeart/2005/8/layout/hChevron3"/>
    <dgm:cxn modelId="{78263B23-2301-480E-B322-5865F2D76150}" type="presParOf" srcId="{671F63E7-8F2E-49B2-A44D-000B0314A0EC}" destId="{785FD0BA-B61F-4775-8D19-A2CD70289E4E}" srcOrd="3" destOrd="0" presId="urn:microsoft.com/office/officeart/2005/8/layout/hChevron3"/>
    <dgm:cxn modelId="{1BFAB17C-B5A8-493F-A59B-E8FD4EFAD1C5}" type="presParOf" srcId="{671F63E7-8F2E-49B2-A44D-000B0314A0EC}" destId="{12316255-5760-4B9B-8314-D3D5E869FBD7}" srcOrd="4" destOrd="0" presId="urn:microsoft.com/office/officeart/2005/8/layout/hChevron3"/>
    <dgm:cxn modelId="{92D00D93-6EFB-44EE-A081-639875D1D15C}" type="presParOf" srcId="{671F63E7-8F2E-49B2-A44D-000B0314A0EC}" destId="{61AE447A-4611-4C4F-AD0E-451112CD33B7}" srcOrd="5" destOrd="0" presId="urn:microsoft.com/office/officeart/2005/8/layout/hChevron3"/>
    <dgm:cxn modelId="{330AD837-ACF8-401E-BEB0-D05C09A612EC}" type="presParOf" srcId="{671F63E7-8F2E-49B2-A44D-000B0314A0EC}" destId="{0279C5BC-D7C1-49A3-9021-578B840CF824}" srcOrd="6" destOrd="0" presId="urn:microsoft.com/office/officeart/2005/8/layout/hChevron3"/>
    <dgm:cxn modelId="{94FF3032-7736-4FC2-80F0-B5FBFF890381}" type="presParOf" srcId="{671F63E7-8F2E-49B2-A44D-000B0314A0EC}" destId="{09AF4FEF-BFA6-4627-BBF1-300EF3356DA7}" srcOrd="7" destOrd="0" presId="urn:microsoft.com/office/officeart/2005/8/layout/hChevron3"/>
    <dgm:cxn modelId="{DE4C629E-7FF1-4C66-812F-C67228BC453A}" type="presParOf" srcId="{671F63E7-8F2E-49B2-A44D-000B0314A0EC}" destId="{39F83E8D-9585-444D-8E58-2E2D6055FD09}"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5651F7-1CBD-48F7-BB22-C0059706B20A}">
      <dsp:nvSpPr>
        <dsp:cNvPr id="0" name=""/>
        <dsp:cNvSpPr/>
      </dsp:nvSpPr>
      <dsp:spPr>
        <a:xfrm>
          <a:off x="1465" y="1733213"/>
          <a:ext cx="2856865" cy="1142746"/>
        </a:xfrm>
        <a:prstGeom prst="homePlate">
          <a:avLst/>
        </a:prstGeom>
        <a:solidFill>
          <a:schemeClr val="accent1">
            <a:lumMod val="40000"/>
            <a:lumOff val="6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346" tIns="50673" rIns="25337" bIns="50673"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tx2"/>
              </a:solidFill>
              <a:latin typeface="Roboto" panose="02000000000000000000" pitchFamily="2" charset="0"/>
              <a:ea typeface="Roboto" panose="02000000000000000000" pitchFamily="2" charset="0"/>
            </a:rPr>
            <a:t>Pilot preparation &amp; user onboarding</a:t>
          </a:r>
        </a:p>
      </dsp:txBody>
      <dsp:txXfrm>
        <a:off x="1465" y="1733213"/>
        <a:ext cx="2571179" cy="1142746"/>
      </dsp:txXfrm>
    </dsp:sp>
    <dsp:sp modelId="{95466C9E-1F99-4F24-A6D3-DB2E9DD4CDD6}">
      <dsp:nvSpPr>
        <dsp:cNvPr id="0" name=""/>
        <dsp:cNvSpPr/>
      </dsp:nvSpPr>
      <dsp:spPr>
        <a:xfrm>
          <a:off x="2286957" y="1733213"/>
          <a:ext cx="2856865" cy="1142746"/>
        </a:xfrm>
        <a:prstGeom prst="chevron">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tx2"/>
              </a:solidFill>
              <a:latin typeface="Roboto" panose="02000000000000000000" pitchFamily="2" charset="0"/>
              <a:ea typeface="Roboto" panose="02000000000000000000" pitchFamily="2" charset="0"/>
            </a:rPr>
            <a:t>Pilot usage and feedback</a:t>
          </a:r>
        </a:p>
      </dsp:txBody>
      <dsp:txXfrm>
        <a:off x="2858330" y="1733213"/>
        <a:ext cx="1714119" cy="1142746"/>
      </dsp:txXfrm>
    </dsp:sp>
    <dsp:sp modelId="{12316255-5760-4B9B-8314-D3D5E869FBD7}">
      <dsp:nvSpPr>
        <dsp:cNvPr id="0" name=""/>
        <dsp:cNvSpPr/>
      </dsp:nvSpPr>
      <dsp:spPr>
        <a:xfrm>
          <a:off x="4572450" y="1733213"/>
          <a:ext cx="2856865" cy="1142746"/>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tx2"/>
              </a:solidFill>
              <a:latin typeface="Roboto" panose="02000000000000000000" pitchFamily="2" charset="0"/>
              <a:ea typeface="Roboto" panose="02000000000000000000" pitchFamily="2" charset="0"/>
            </a:rPr>
            <a:t>Extended</a:t>
          </a:r>
          <a:r>
            <a:rPr lang="en-US" sz="1900" b="0" i="0" kern="1200">
              <a:solidFill>
                <a:schemeClr val="tx2"/>
              </a:solidFill>
              <a:latin typeface="Roboto" panose="02000000000000000000" pitchFamily="2" charset="0"/>
            </a:rPr>
            <a:t> pilot phase</a:t>
          </a:r>
        </a:p>
      </dsp:txBody>
      <dsp:txXfrm>
        <a:off x="5143823" y="1733213"/>
        <a:ext cx="1714119" cy="1142746"/>
      </dsp:txXfrm>
    </dsp:sp>
    <dsp:sp modelId="{0279C5BC-D7C1-49A3-9021-578B840CF824}">
      <dsp:nvSpPr>
        <dsp:cNvPr id="0" name=""/>
        <dsp:cNvSpPr/>
      </dsp:nvSpPr>
      <dsp:spPr>
        <a:xfrm>
          <a:off x="6857943" y="1733213"/>
          <a:ext cx="2856865" cy="114274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tx2"/>
              </a:solidFill>
              <a:latin typeface="Roboto" panose="02000000000000000000" pitchFamily="2" charset="0"/>
              <a:ea typeface="Roboto" panose="02000000000000000000" pitchFamily="2" charset="0"/>
            </a:rPr>
            <a:t>Operational ramp-up</a:t>
          </a:r>
        </a:p>
      </dsp:txBody>
      <dsp:txXfrm>
        <a:off x="7429316" y="1733213"/>
        <a:ext cx="1714119" cy="1142746"/>
      </dsp:txXfrm>
    </dsp:sp>
    <dsp:sp modelId="{39F83E8D-9585-444D-8E58-2E2D6055FD09}">
      <dsp:nvSpPr>
        <dsp:cNvPr id="0" name=""/>
        <dsp:cNvSpPr/>
      </dsp:nvSpPr>
      <dsp:spPr>
        <a:xfrm>
          <a:off x="9131562" y="1733213"/>
          <a:ext cx="2856865" cy="1142746"/>
        </a:xfrm>
        <a:prstGeom prst="chevron">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marL="0" lvl="0" indent="0" algn="ctr" defTabSz="844550">
            <a:lnSpc>
              <a:spcPct val="90000"/>
            </a:lnSpc>
            <a:spcBef>
              <a:spcPct val="0"/>
            </a:spcBef>
            <a:spcAft>
              <a:spcPct val="35000"/>
            </a:spcAft>
            <a:buNone/>
          </a:pPr>
          <a:r>
            <a:rPr lang="en-US" sz="1900" b="0" i="0" kern="1200">
              <a:solidFill>
                <a:schemeClr val="tx2"/>
              </a:solidFill>
              <a:latin typeface="Roboto" panose="02000000000000000000" pitchFamily="2" charset="0"/>
              <a:ea typeface="Roboto" panose="02000000000000000000" pitchFamily="2" charset="0"/>
            </a:rPr>
            <a:t>European Weather Cloud operations</a:t>
          </a:r>
        </a:p>
      </dsp:txBody>
      <dsp:txXfrm>
        <a:off x="9702935" y="1733213"/>
        <a:ext cx="1714119" cy="1142746"/>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0"/>
            <a:ext cx="0" cy="261938"/>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defTabSz="1336954" eaLnBrk="0" hangingPunct="0">
              <a:spcBef>
                <a:spcPct val="0"/>
              </a:spcBef>
              <a:defRPr sz="1700" b="0">
                <a:solidFill>
                  <a:srgbClr val="000000"/>
                </a:solidFill>
                <a:latin typeface="Helvetica" pitchFamily="34" charset="0"/>
              </a:defRPr>
            </a:lvl1pPr>
          </a:lstStyle>
          <a:p>
            <a:pPr>
              <a:defRPr/>
            </a:pPr>
            <a:endParaRPr lang="de-DE"/>
          </a:p>
        </p:txBody>
      </p:sp>
      <p:sp>
        <p:nvSpPr>
          <p:cNvPr id="126979" name="Rectangle 3"/>
          <p:cNvSpPr>
            <a:spLocks noGrp="1" noChangeArrowheads="1"/>
          </p:cNvSpPr>
          <p:nvPr>
            <p:ph type="dt" sz="quarter" idx="1"/>
          </p:nvPr>
        </p:nvSpPr>
        <p:spPr bwMode="auto">
          <a:xfrm>
            <a:off x="9982200" y="0"/>
            <a:ext cx="0" cy="261938"/>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1336954" eaLnBrk="0" hangingPunct="0">
              <a:spcBef>
                <a:spcPct val="0"/>
              </a:spcBef>
              <a:defRPr sz="1700" b="0">
                <a:solidFill>
                  <a:srgbClr val="000000"/>
                </a:solidFill>
                <a:latin typeface="Helvetica" pitchFamily="34" charset="0"/>
              </a:defRPr>
            </a:lvl1pPr>
          </a:lstStyle>
          <a:p>
            <a:pPr>
              <a:defRPr/>
            </a:pPr>
            <a:endParaRPr lang="de-DE"/>
          </a:p>
        </p:txBody>
      </p:sp>
      <p:sp>
        <p:nvSpPr>
          <p:cNvPr id="126980" name="Rectangle 4"/>
          <p:cNvSpPr>
            <a:spLocks noGrp="1" noChangeArrowheads="1"/>
          </p:cNvSpPr>
          <p:nvPr>
            <p:ph type="ftr" sz="quarter" idx="2"/>
          </p:nvPr>
        </p:nvSpPr>
        <p:spPr bwMode="auto">
          <a:xfrm>
            <a:off x="0" y="14090650"/>
            <a:ext cx="0" cy="261938"/>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1336954" eaLnBrk="0" hangingPunct="0">
              <a:spcBef>
                <a:spcPct val="0"/>
              </a:spcBef>
              <a:defRPr sz="1700" b="0">
                <a:solidFill>
                  <a:srgbClr val="000000"/>
                </a:solidFill>
                <a:latin typeface="Helvetica" pitchFamily="34" charset="0"/>
              </a:defRPr>
            </a:lvl1pPr>
          </a:lstStyle>
          <a:p>
            <a:pPr>
              <a:defRPr/>
            </a:pPr>
            <a:endParaRPr lang="de-DE"/>
          </a:p>
        </p:txBody>
      </p:sp>
      <p:sp>
        <p:nvSpPr>
          <p:cNvPr id="126981" name="Rectangle 5"/>
          <p:cNvSpPr>
            <a:spLocks noGrp="1" noChangeArrowheads="1"/>
          </p:cNvSpPr>
          <p:nvPr>
            <p:ph type="sldNum" sz="quarter" idx="3"/>
          </p:nvPr>
        </p:nvSpPr>
        <p:spPr bwMode="auto">
          <a:xfrm>
            <a:off x="9707563" y="14085888"/>
            <a:ext cx="274637" cy="2667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1336954" eaLnBrk="0" hangingPunct="0">
              <a:spcBef>
                <a:spcPct val="0"/>
              </a:spcBef>
              <a:defRPr sz="1700" b="0">
                <a:solidFill>
                  <a:srgbClr val="000000"/>
                </a:solidFill>
                <a:latin typeface="Helvetica" pitchFamily="34" charset="0"/>
              </a:defRPr>
            </a:lvl1pPr>
          </a:lstStyle>
          <a:p>
            <a:pPr>
              <a:defRPr/>
            </a:pPr>
            <a:fld id="{E842FA72-B9ED-494F-A64D-EC1E1901C355}" type="slidenum">
              <a:rPr lang="de-DE"/>
              <a:pPr>
                <a:defRPr/>
              </a:pPr>
              <a:t>‹#›</a:t>
            </a:fld>
            <a:endParaRPr lang="de-DE"/>
          </a:p>
        </p:txBody>
      </p:sp>
    </p:spTree>
    <p:extLst>
      <p:ext uri="{BB962C8B-B14F-4D97-AF65-F5344CB8AC3E}">
        <p14:creationId xmlns:p14="http://schemas.microsoft.com/office/powerpoint/2010/main" val="6093611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4302125" cy="719138"/>
          </a:xfrm>
          <a:prstGeom prst="rect">
            <a:avLst/>
          </a:prstGeom>
          <a:noFill/>
          <a:ln w="9525">
            <a:noFill/>
            <a:miter lim="800000"/>
            <a:headEnd/>
            <a:tailEnd/>
          </a:ln>
          <a:effectLst/>
        </p:spPr>
        <p:txBody>
          <a:bodyPr vert="horz" wrap="square" lIns="133601" tIns="66800" rIns="133601" bIns="66800" numCol="1" anchor="t" anchorCtr="0" compatLnSpc="1">
            <a:prstTxWarp prst="textNoShape">
              <a:avLst/>
            </a:prstTxWarp>
          </a:bodyPr>
          <a:lstStyle>
            <a:lvl1pPr defTabSz="1336954" eaLnBrk="0" hangingPunct="0">
              <a:spcBef>
                <a:spcPct val="0"/>
              </a:spcBef>
              <a:defRPr sz="1700" b="0">
                <a:solidFill>
                  <a:schemeClr val="tx1"/>
                </a:solidFill>
                <a:latin typeface="Times New Roman" pitchFamily="18" charset="0"/>
              </a:defRPr>
            </a:lvl1pPr>
          </a:lstStyle>
          <a:p>
            <a:pPr>
              <a:defRPr/>
            </a:pPr>
            <a:endParaRPr lang="de-DE"/>
          </a:p>
        </p:txBody>
      </p:sp>
      <p:sp>
        <p:nvSpPr>
          <p:cNvPr id="3075" name="Rectangle 3"/>
          <p:cNvSpPr>
            <a:spLocks noGrp="1" noChangeArrowheads="1"/>
          </p:cNvSpPr>
          <p:nvPr>
            <p:ph type="dt" idx="1"/>
          </p:nvPr>
        </p:nvSpPr>
        <p:spPr bwMode="auto">
          <a:xfrm>
            <a:off x="5629275" y="0"/>
            <a:ext cx="4302125" cy="719138"/>
          </a:xfrm>
          <a:prstGeom prst="rect">
            <a:avLst/>
          </a:prstGeom>
          <a:noFill/>
          <a:ln w="9525">
            <a:noFill/>
            <a:miter lim="800000"/>
            <a:headEnd/>
            <a:tailEnd/>
          </a:ln>
          <a:effectLst/>
        </p:spPr>
        <p:txBody>
          <a:bodyPr vert="horz" wrap="square" lIns="133601" tIns="66800" rIns="133601" bIns="66800" numCol="1" anchor="t" anchorCtr="0" compatLnSpc="1">
            <a:prstTxWarp prst="textNoShape">
              <a:avLst/>
            </a:prstTxWarp>
          </a:bodyPr>
          <a:lstStyle>
            <a:lvl1pPr algn="r" defTabSz="1336954" eaLnBrk="0" hangingPunct="0">
              <a:spcBef>
                <a:spcPct val="0"/>
              </a:spcBef>
              <a:defRPr sz="1700" b="0">
                <a:solidFill>
                  <a:schemeClr val="tx1"/>
                </a:solidFill>
                <a:latin typeface="Times New Roman" pitchFamily="18" charset="0"/>
              </a:defRPr>
            </a:lvl1pPr>
          </a:lstStyle>
          <a:p>
            <a:pPr>
              <a:defRPr/>
            </a:pPr>
            <a:endParaRPr lang="de-DE"/>
          </a:p>
        </p:txBody>
      </p:sp>
      <p:sp>
        <p:nvSpPr>
          <p:cNvPr id="205828" name="Rectangle 4"/>
          <p:cNvSpPr>
            <a:spLocks noGrp="1" noRot="1" noChangeAspect="1" noChangeArrowheads="1" noTextEdit="1"/>
          </p:cNvSpPr>
          <p:nvPr>
            <p:ph type="sldImg" idx="2"/>
          </p:nvPr>
        </p:nvSpPr>
        <p:spPr bwMode="auto">
          <a:xfrm>
            <a:off x="177800" y="1074738"/>
            <a:ext cx="9575800" cy="53863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1322388" y="6819900"/>
            <a:ext cx="7286625" cy="6469063"/>
          </a:xfrm>
          <a:prstGeom prst="rect">
            <a:avLst/>
          </a:prstGeom>
          <a:noFill/>
          <a:ln w="9525">
            <a:noFill/>
            <a:miter lim="800000"/>
            <a:headEnd/>
            <a:tailEnd/>
          </a:ln>
          <a:effectLst/>
        </p:spPr>
        <p:txBody>
          <a:bodyPr vert="horz" wrap="square" lIns="133601" tIns="66800" rIns="133601" bIns="6680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078" name="Rectangle 6"/>
          <p:cNvSpPr>
            <a:spLocks noGrp="1" noChangeArrowheads="1"/>
          </p:cNvSpPr>
          <p:nvPr>
            <p:ph type="ftr" sz="quarter" idx="4"/>
          </p:nvPr>
        </p:nvSpPr>
        <p:spPr bwMode="auto">
          <a:xfrm>
            <a:off x="0" y="13644563"/>
            <a:ext cx="4302125" cy="719137"/>
          </a:xfrm>
          <a:prstGeom prst="rect">
            <a:avLst/>
          </a:prstGeom>
          <a:noFill/>
          <a:ln w="9525">
            <a:noFill/>
            <a:miter lim="800000"/>
            <a:headEnd/>
            <a:tailEnd/>
          </a:ln>
          <a:effectLst/>
        </p:spPr>
        <p:txBody>
          <a:bodyPr vert="horz" wrap="square" lIns="133601" tIns="66800" rIns="133601" bIns="66800" numCol="1" anchor="b" anchorCtr="0" compatLnSpc="1">
            <a:prstTxWarp prst="textNoShape">
              <a:avLst/>
            </a:prstTxWarp>
          </a:bodyPr>
          <a:lstStyle>
            <a:lvl1pPr defTabSz="1336954" eaLnBrk="0" hangingPunct="0">
              <a:spcBef>
                <a:spcPct val="0"/>
              </a:spcBef>
              <a:defRPr sz="1700" b="0">
                <a:solidFill>
                  <a:schemeClr val="tx1"/>
                </a:solidFill>
                <a:latin typeface="Times New Roman" pitchFamily="18" charset="0"/>
              </a:defRPr>
            </a:lvl1pPr>
          </a:lstStyle>
          <a:p>
            <a:pPr>
              <a:defRPr/>
            </a:pPr>
            <a:endParaRPr lang="de-DE"/>
          </a:p>
        </p:txBody>
      </p:sp>
      <p:sp>
        <p:nvSpPr>
          <p:cNvPr id="3079" name="Rectangle 7"/>
          <p:cNvSpPr>
            <a:spLocks noGrp="1" noChangeArrowheads="1"/>
          </p:cNvSpPr>
          <p:nvPr>
            <p:ph type="sldNum" sz="quarter" idx="5"/>
          </p:nvPr>
        </p:nvSpPr>
        <p:spPr bwMode="auto">
          <a:xfrm>
            <a:off x="5629275" y="13644563"/>
            <a:ext cx="4302125" cy="719137"/>
          </a:xfrm>
          <a:prstGeom prst="rect">
            <a:avLst/>
          </a:prstGeom>
          <a:noFill/>
          <a:ln w="9525">
            <a:noFill/>
            <a:miter lim="800000"/>
            <a:headEnd/>
            <a:tailEnd/>
          </a:ln>
          <a:effectLst/>
        </p:spPr>
        <p:txBody>
          <a:bodyPr vert="horz" wrap="square" lIns="133601" tIns="66800" rIns="133601" bIns="66800" numCol="1" anchor="b" anchorCtr="0" compatLnSpc="1">
            <a:prstTxWarp prst="textNoShape">
              <a:avLst/>
            </a:prstTxWarp>
          </a:bodyPr>
          <a:lstStyle>
            <a:lvl1pPr algn="r" defTabSz="1336954" eaLnBrk="0" hangingPunct="0">
              <a:spcBef>
                <a:spcPct val="0"/>
              </a:spcBef>
              <a:defRPr sz="1700" b="0">
                <a:solidFill>
                  <a:schemeClr val="tx1"/>
                </a:solidFill>
                <a:latin typeface="Times New Roman" pitchFamily="18" charset="0"/>
              </a:defRPr>
            </a:lvl1pPr>
          </a:lstStyle>
          <a:p>
            <a:pPr>
              <a:defRPr/>
            </a:pPr>
            <a:fld id="{7FE02029-9BE2-4139-82E8-7E205433FD51}" type="slidenum">
              <a:rPr lang="de-DE"/>
              <a:pPr>
                <a:defRPr/>
              </a:pPr>
              <a:t>‹#›</a:t>
            </a:fld>
            <a:endParaRPr lang="de-DE"/>
          </a:p>
        </p:txBody>
      </p:sp>
    </p:spTree>
    <p:extLst>
      <p:ext uri="{BB962C8B-B14F-4D97-AF65-F5344CB8AC3E}">
        <p14:creationId xmlns:p14="http://schemas.microsoft.com/office/powerpoint/2010/main" val="39804190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p:spPr>
        <p:txBody>
          <a:bodyPr/>
          <a:lstStyle/>
          <a:p>
            <a:pPr defTabSz="1333500"/>
            <a:fld id="{B3123BCD-06C1-4979-A4B6-929E88FE602B}" type="slidenum">
              <a:rPr lang="de-DE" smtClean="0"/>
              <a:pPr defTabSz="1333500"/>
              <a:t>1</a:t>
            </a:fld>
            <a:endParaRPr lang="de-DE"/>
          </a:p>
        </p:txBody>
      </p:sp>
      <p:sp>
        <p:nvSpPr>
          <p:cNvPr id="206851" name="Rectangle 2"/>
          <p:cNvSpPr>
            <a:spLocks noGrp="1" noRot="1" noChangeAspect="1" noChangeArrowheads="1" noTextEdit="1"/>
          </p:cNvSpPr>
          <p:nvPr>
            <p:ph type="sldImg"/>
          </p:nvPr>
        </p:nvSpPr>
        <p:spPr>
          <a:xfrm>
            <a:off x="177800" y="1074738"/>
            <a:ext cx="9575800" cy="5386387"/>
          </a:xfrm>
          <a:ln/>
        </p:spPr>
      </p:sp>
      <p:sp>
        <p:nvSpPr>
          <p:cNvPr id="206852" name="Rectangle 3"/>
          <p:cNvSpPr>
            <a:spLocks noGrp="1" noChangeArrowheads="1"/>
          </p:cNvSpPr>
          <p:nvPr>
            <p:ph type="body" idx="1"/>
          </p:nvPr>
        </p:nvSpPr>
        <p:spPr>
          <a:noFill/>
          <a:ln/>
        </p:spPr>
        <p:txBody>
          <a:bodyPr/>
          <a:lstStyle/>
          <a:p>
            <a:pPr algn="l">
              <a:buFont typeface="Arial" panose="020B0604020202020204" pitchFamily="34" charset="0"/>
              <a:buChar char="•"/>
            </a:pPr>
            <a:r>
              <a:rPr lang="en-GB" b="0" i="0" err="1">
                <a:solidFill>
                  <a:srgbClr val="1D1C1D"/>
                </a:solidFill>
                <a:effectLst/>
                <a:latin typeface="Slack-Lato"/>
              </a:rPr>
              <a:t>Roope</a:t>
            </a:r>
            <a:r>
              <a:rPr lang="en-GB" b="0" i="0">
                <a:solidFill>
                  <a:srgbClr val="1D1C1D"/>
                </a:solidFill>
                <a:effectLst/>
                <a:latin typeface="Slack-Lato"/>
              </a:rPr>
              <a:t>: 1-5</a:t>
            </a:r>
          </a:p>
          <a:p>
            <a:pPr algn="l">
              <a:buFont typeface="Arial" panose="020B0604020202020204" pitchFamily="34" charset="0"/>
              <a:buChar char="•"/>
            </a:pPr>
            <a:r>
              <a:rPr lang="en-GB" b="0" i="0">
                <a:solidFill>
                  <a:srgbClr val="1D1C1D"/>
                </a:solidFill>
                <a:effectLst/>
                <a:latin typeface="Slack-Lato"/>
              </a:rPr>
              <a:t>Xavi: 6-9</a:t>
            </a:r>
          </a:p>
          <a:p>
            <a:pPr algn="l">
              <a:buFont typeface="Arial" panose="020B0604020202020204" pitchFamily="34" charset="0"/>
              <a:buChar char="•"/>
            </a:pPr>
            <a:r>
              <a:rPr lang="en-GB" b="0" i="0" err="1">
                <a:solidFill>
                  <a:srgbClr val="1D1C1D"/>
                </a:solidFill>
                <a:effectLst/>
                <a:latin typeface="Slack-Lato"/>
              </a:rPr>
              <a:t>Roope</a:t>
            </a:r>
            <a:r>
              <a:rPr lang="en-GB" b="0" i="0">
                <a:solidFill>
                  <a:srgbClr val="1D1C1D"/>
                </a:solidFill>
                <a:effectLst/>
                <a:latin typeface="Slack-Lato"/>
              </a:rPr>
              <a:t>: 10-14</a:t>
            </a:r>
          </a:p>
          <a:p>
            <a:pPr algn="l">
              <a:buFont typeface="Arial" panose="020B0604020202020204" pitchFamily="34" charset="0"/>
              <a:buChar char="•"/>
            </a:pPr>
            <a:r>
              <a:rPr lang="en-GB" b="0" i="0">
                <a:solidFill>
                  <a:srgbClr val="1D1C1D"/>
                </a:solidFill>
                <a:effectLst/>
                <a:latin typeface="Slack-Lato"/>
              </a:rPr>
              <a:t>Xavi: 15-22</a:t>
            </a:r>
          </a:p>
          <a:p>
            <a:endParaRPr lang="en-GB"/>
          </a:p>
        </p:txBody>
      </p:sp>
    </p:spTree>
    <p:extLst>
      <p:ext uri="{BB962C8B-B14F-4D97-AF65-F5344CB8AC3E}">
        <p14:creationId xmlns:p14="http://schemas.microsoft.com/office/powerpoint/2010/main" val="1928925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Roope</a:t>
            </a:r>
          </a:p>
          <a:p>
            <a:endParaRPr lang="en-US" baseline="0"/>
          </a:p>
        </p:txBody>
      </p:sp>
      <p:sp>
        <p:nvSpPr>
          <p:cNvPr id="4" name="Slide Number Placeholder 3"/>
          <p:cNvSpPr>
            <a:spLocks noGrp="1"/>
          </p:cNvSpPr>
          <p:nvPr>
            <p:ph type="sldNum" sz="quarter" idx="5"/>
          </p:nvPr>
        </p:nvSpPr>
        <p:spPr/>
        <p:txBody>
          <a:bodyPr/>
          <a:lstStyle/>
          <a:p>
            <a:pPr>
              <a:defRPr/>
            </a:pPr>
            <a:fld id="{7FE02029-9BE2-4139-82E8-7E205433FD51}" type="slidenum">
              <a:rPr lang="de-DE" smtClean="0"/>
              <a:pPr>
                <a:defRPr/>
              </a:pPr>
              <a:t>10</a:t>
            </a:fld>
            <a:endParaRPr lang="de-DE"/>
          </a:p>
        </p:txBody>
      </p:sp>
    </p:spTree>
    <p:extLst>
      <p:ext uri="{BB962C8B-B14F-4D97-AF65-F5344CB8AC3E}">
        <p14:creationId xmlns:p14="http://schemas.microsoft.com/office/powerpoint/2010/main" val="2302639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Roope</a:t>
            </a:r>
          </a:p>
          <a:p>
            <a:endParaRPr lang="en-US" baseline="0"/>
          </a:p>
        </p:txBody>
      </p:sp>
      <p:sp>
        <p:nvSpPr>
          <p:cNvPr id="4" name="Slide Number Placeholder 3"/>
          <p:cNvSpPr>
            <a:spLocks noGrp="1"/>
          </p:cNvSpPr>
          <p:nvPr>
            <p:ph type="sldNum" sz="quarter" idx="5"/>
          </p:nvPr>
        </p:nvSpPr>
        <p:spPr/>
        <p:txBody>
          <a:bodyPr/>
          <a:lstStyle/>
          <a:p>
            <a:pPr>
              <a:defRPr/>
            </a:pPr>
            <a:fld id="{7FE02029-9BE2-4139-82E8-7E205433FD51}" type="slidenum">
              <a:rPr lang="de-DE" smtClean="0"/>
              <a:pPr>
                <a:defRPr/>
              </a:pPr>
              <a:t>11</a:t>
            </a:fld>
            <a:endParaRPr lang="de-DE"/>
          </a:p>
        </p:txBody>
      </p:sp>
    </p:spTree>
    <p:extLst>
      <p:ext uri="{BB962C8B-B14F-4D97-AF65-F5344CB8AC3E}">
        <p14:creationId xmlns:p14="http://schemas.microsoft.com/office/powerpoint/2010/main" val="10075597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FI"/>
              <a:t>Roope</a:t>
            </a:r>
          </a:p>
          <a:p>
            <a:pPr marL="171450" indent="-171450">
              <a:buFontTx/>
              <a:buChar char="-"/>
            </a:pPr>
            <a:endParaRPr lang="en-FI"/>
          </a:p>
          <a:p>
            <a:pPr marL="171450" indent="-171450">
              <a:buFontTx/>
              <a:buChar char="-"/>
            </a:pPr>
            <a:r>
              <a:rPr lang="en-FI"/>
              <a:t>User interaction processes: support, helpdesk, feedback, workshops, training, computation representatives…</a:t>
            </a:r>
          </a:p>
          <a:p>
            <a:pPr marL="628650" lvl="1" indent="-171450">
              <a:buFontTx/>
              <a:buChar char="-"/>
            </a:pPr>
            <a:r>
              <a:rPr lang="en-GB" sz="1200" b="0" i="0" u="none" strike="noStrike" kern="1200">
                <a:solidFill>
                  <a:schemeClr val="tx1"/>
                </a:solidFill>
                <a:effectLst/>
                <a:latin typeface="Times New Roman" pitchFamily="18" charset="0"/>
                <a:ea typeface="+mn-ea"/>
                <a:cs typeface="+mn-cs"/>
              </a:rPr>
              <a:t>Reference document needed for Comp Reps, </a:t>
            </a:r>
            <a:r>
              <a:rPr lang="fi-FI" sz="1200" b="0" i="0" u="none" strike="noStrike" kern="1200">
                <a:solidFill>
                  <a:schemeClr val="tx1"/>
                </a:solidFill>
                <a:effectLst/>
                <a:latin typeface="Times New Roman" pitchFamily="18" charset="0"/>
                <a:ea typeface="+mn-ea"/>
                <a:cs typeface="+mn-cs"/>
              </a:rPr>
              <a:t>T&amp;C </a:t>
            </a:r>
          </a:p>
          <a:p>
            <a:pPr marL="628650" lvl="1" indent="-171450">
              <a:buFontTx/>
              <a:buChar char="-"/>
            </a:pPr>
            <a:r>
              <a:rPr lang="fi-FI" sz="1200" b="0" i="0" u="none" strike="noStrike" kern="1200">
                <a:solidFill>
                  <a:schemeClr val="tx1"/>
                </a:solidFill>
                <a:effectLst/>
                <a:latin typeface="Times New Roman" pitchFamily="18" charset="0"/>
                <a:ea typeface="+mn-ea"/>
                <a:cs typeface="+mn-cs"/>
              </a:rPr>
              <a:t>KPI</a:t>
            </a:r>
            <a:endParaRPr lang="en-FI"/>
          </a:p>
          <a:p>
            <a:pPr marL="171450" lvl="0" indent="-171450">
              <a:buFontTx/>
              <a:buChar char="-"/>
            </a:pPr>
            <a:r>
              <a:rPr lang="en-FI"/>
              <a:t>Infrastructure processes: monitoring, responses to faults, disaster recovery…</a:t>
            </a:r>
          </a:p>
          <a:p>
            <a:pPr marL="171450" lvl="0" indent="-171450">
              <a:buFontTx/>
              <a:buChar char="-"/>
            </a:pPr>
            <a:endParaRPr lang="en-US"/>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sz="1200">
                <a:latin typeface="Roboto" panose="02000000000000000000" pitchFamily="2" charset="0"/>
                <a:ea typeface="Roboto" panose="02000000000000000000" pitchFamily="2" charset="0"/>
              </a:rPr>
              <a:t>Security processes</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Link security teams</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3</a:t>
            </a:r>
            <a:r>
              <a:rPr lang="en-GB" baseline="30000">
                <a:latin typeface="Roboto" panose="02000000000000000000" pitchFamily="2" charset="0"/>
                <a:ea typeface="Roboto" panose="02000000000000000000" pitchFamily="2" charset="0"/>
              </a:rPr>
              <a:t>rd</a:t>
            </a:r>
            <a:r>
              <a:rPr lang="en-GB">
                <a:latin typeface="Roboto" panose="02000000000000000000" pitchFamily="2" charset="0"/>
                <a:ea typeface="Roboto" panose="02000000000000000000" pitchFamily="2" charset="0"/>
              </a:rPr>
              <a:t> party evaluation </a:t>
            </a:r>
            <a:r>
              <a:rPr lang="en-GB" sz="1200" b="0" i="0" u="none" strike="noStrike" kern="1200">
                <a:solidFill>
                  <a:schemeClr val="tx1"/>
                </a:solidFill>
                <a:effectLst/>
                <a:latin typeface="Times New Roman" pitchFamily="18" charset="0"/>
                <a:ea typeface="+mn-ea"/>
                <a:cs typeface="+mn-cs"/>
              </a:rPr>
              <a:t>for both E&amp;E Cloud/storage infra performance / benchmarking and Security posture </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Joint discussion platform to be installed as Pilot</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Training plan introduced</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Accounting</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Tool to gather metrics</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Portal / UI to show them to comp. reps.</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Monitoring</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Infrastructure</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Services</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Auxiliary services</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r>
              <a:rPr lang="en-GB">
                <a:latin typeface="Roboto" panose="02000000000000000000" pitchFamily="2" charset="0"/>
                <a:ea typeface="Roboto" panose="02000000000000000000" pitchFamily="2" charset="0"/>
              </a:rPr>
              <a:t>Data flows</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endParaRPr lang="en-GB">
              <a:latin typeface="Roboto" panose="02000000000000000000" pitchFamily="2" charset="0"/>
              <a:ea typeface="Roboto" panose="02000000000000000000" pitchFamily="2" charset="0"/>
            </a:endParaRPr>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GB">
              <a:latin typeface="Roboto" panose="02000000000000000000" pitchFamily="2" charset="0"/>
              <a:ea typeface="Roboto" panose="02000000000000000000" pitchFamily="2" charset="0"/>
            </a:endParaRPr>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GB">
              <a:latin typeface="Roboto" panose="02000000000000000000" pitchFamily="2" charset="0"/>
              <a:ea typeface="Roboto" panose="02000000000000000000" pitchFamily="2" charset="0"/>
            </a:endParaRPr>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GB">
              <a:latin typeface="Roboto" panose="02000000000000000000" pitchFamily="2" charset="0"/>
              <a:ea typeface="Roboto" panose="02000000000000000000" pitchFamily="2" charset="0"/>
            </a:endParaRPr>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GB">
              <a:latin typeface="Roboto" panose="02000000000000000000" pitchFamily="2" charset="0"/>
              <a:ea typeface="Roboto" panose="02000000000000000000" pitchFamily="2" charset="0"/>
            </a:endParaRPr>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FI"/>
          </a:p>
          <a:p>
            <a:pPr marL="171450" lvl="0" indent="-171450">
              <a:buFontTx/>
              <a:buChar char="-"/>
            </a:pPr>
            <a:endParaRPr lang="en-FI"/>
          </a:p>
          <a:p>
            <a:pPr marL="628650" lvl="1" indent="-171450">
              <a:buFontTx/>
              <a:buChar char="-"/>
            </a:pPr>
            <a:endParaRPr lang="en-FI"/>
          </a:p>
        </p:txBody>
      </p:sp>
      <p:sp>
        <p:nvSpPr>
          <p:cNvPr id="4" name="Slide Number Placeholder 3"/>
          <p:cNvSpPr>
            <a:spLocks noGrp="1"/>
          </p:cNvSpPr>
          <p:nvPr>
            <p:ph type="sldNum" sz="quarter" idx="5"/>
          </p:nvPr>
        </p:nvSpPr>
        <p:spPr/>
        <p:txBody>
          <a:bodyPr/>
          <a:lstStyle/>
          <a:p>
            <a:pPr>
              <a:defRPr/>
            </a:pPr>
            <a:fld id="{7FE02029-9BE2-4139-82E8-7E205433FD51}" type="slidenum">
              <a:rPr lang="de-DE" smtClean="0"/>
              <a:pPr>
                <a:defRPr/>
              </a:pPr>
              <a:t>12</a:t>
            </a:fld>
            <a:endParaRPr lang="de-DE"/>
          </a:p>
        </p:txBody>
      </p:sp>
    </p:spTree>
    <p:extLst>
      <p:ext uri="{BB962C8B-B14F-4D97-AF65-F5344CB8AC3E}">
        <p14:creationId xmlns:p14="http://schemas.microsoft.com/office/powerpoint/2010/main" val="35043634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Roope</a:t>
            </a:r>
          </a:p>
          <a:p>
            <a:endParaRPr lang="en-GB"/>
          </a:p>
          <a:p>
            <a:r>
              <a:rPr lang="en-GB"/>
              <a:t>Tenants can provision VMs and host their own applications. </a:t>
            </a:r>
          </a:p>
          <a:p>
            <a:pPr marL="171450" indent="-171450">
              <a:buFontTx/>
              <a:buChar char="-"/>
            </a:pPr>
            <a:r>
              <a:rPr lang="en-GB"/>
              <a:t>Also basic level service, such as user management, maintained by the tenants</a:t>
            </a:r>
          </a:p>
          <a:p>
            <a:pPr marL="171450" indent="-171450">
              <a:buFontTx/>
              <a:buChar char="-"/>
            </a:pPr>
            <a:r>
              <a:rPr lang="en-GB"/>
              <a:t>Benefits are data proximity and community but developing and operating operational services is problematic with just IaaS</a:t>
            </a:r>
          </a:p>
          <a:p>
            <a:pPr marL="171450" indent="-171450">
              <a:buFontTx/>
              <a:buChar char="-"/>
            </a:pPr>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D03270C-FB42-C54A-AC71-B4EEB4FA7F1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84220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Roope</a:t>
            </a:r>
          </a:p>
          <a:p>
            <a:endParaRPr lang="en-GB"/>
          </a:p>
          <a:p>
            <a:r>
              <a:rPr lang="en-GB"/>
              <a:t>Tenants can provision VMs and host their own applications. </a:t>
            </a:r>
          </a:p>
          <a:p>
            <a:pPr marL="171450" indent="-171450">
              <a:buFontTx/>
              <a:buChar char="-"/>
            </a:pPr>
            <a:r>
              <a:rPr lang="en-GB"/>
              <a:t>Also basic level service, such as user management, maintained by the tenants</a:t>
            </a:r>
          </a:p>
          <a:p>
            <a:pPr marL="171450" indent="-171450">
              <a:buFontTx/>
              <a:buChar char="-"/>
            </a:pPr>
            <a:r>
              <a:rPr lang="en-GB"/>
              <a:t>Benefits are data proximity and community but developing and operating operational services is problematic with just IaaS</a:t>
            </a:r>
          </a:p>
          <a:p>
            <a:pPr marL="171450" indent="-171450">
              <a:buFontTx/>
              <a:buChar char="-"/>
            </a:pPr>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D03270C-FB42-C54A-AC71-B4EEB4FA7F1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190405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Xavi</a:t>
            </a:r>
          </a:p>
        </p:txBody>
      </p:sp>
      <p:sp>
        <p:nvSpPr>
          <p:cNvPr id="4" name="Slide Number Placeholder 3"/>
          <p:cNvSpPr>
            <a:spLocks noGrp="1"/>
          </p:cNvSpPr>
          <p:nvPr>
            <p:ph type="sldNum" sz="quarter" idx="5"/>
          </p:nvPr>
        </p:nvSpPr>
        <p:spPr/>
        <p:txBody>
          <a:bodyPr/>
          <a:lstStyle/>
          <a:p>
            <a:pPr>
              <a:defRPr/>
            </a:pPr>
            <a:fld id="{7FE02029-9BE2-4139-82E8-7E205433FD51}" type="slidenum">
              <a:rPr lang="de-DE" smtClean="0"/>
              <a:pPr>
                <a:defRPr/>
              </a:pPr>
              <a:t>15</a:t>
            </a:fld>
            <a:endParaRPr lang="de-DE"/>
          </a:p>
        </p:txBody>
      </p:sp>
    </p:spTree>
    <p:extLst>
      <p:ext uri="{BB962C8B-B14F-4D97-AF65-F5344CB8AC3E}">
        <p14:creationId xmlns:p14="http://schemas.microsoft.com/office/powerpoint/2010/main" val="1570164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t>Xavi</a:t>
            </a:r>
          </a:p>
          <a:p>
            <a:endParaRPr lang="en-GB"/>
          </a:p>
        </p:txBody>
      </p:sp>
      <p:sp>
        <p:nvSpPr>
          <p:cNvPr id="4" name="Slide Number Placeholder 3"/>
          <p:cNvSpPr>
            <a:spLocks noGrp="1"/>
          </p:cNvSpPr>
          <p:nvPr>
            <p:ph type="sldNum" sz="quarter" idx="5"/>
          </p:nvPr>
        </p:nvSpPr>
        <p:spPr/>
        <p:txBody>
          <a:bodyPr/>
          <a:lstStyle/>
          <a:p>
            <a:pPr>
              <a:defRPr/>
            </a:pPr>
            <a:fld id="{7FE02029-9BE2-4139-82E8-7E205433FD51}" type="slidenum">
              <a:rPr lang="de-DE" smtClean="0"/>
              <a:pPr>
                <a:defRPr/>
              </a:pPr>
              <a:t>16</a:t>
            </a:fld>
            <a:endParaRPr lang="de-DE"/>
          </a:p>
        </p:txBody>
      </p:sp>
    </p:spTree>
    <p:extLst>
      <p:ext uri="{BB962C8B-B14F-4D97-AF65-F5344CB8AC3E}">
        <p14:creationId xmlns:p14="http://schemas.microsoft.com/office/powerpoint/2010/main" val="1061839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t>Xavi</a:t>
            </a:r>
          </a:p>
          <a:p>
            <a:endParaRPr lang="en-GB"/>
          </a:p>
        </p:txBody>
      </p:sp>
      <p:sp>
        <p:nvSpPr>
          <p:cNvPr id="4" name="Slide Number Placeholder 3"/>
          <p:cNvSpPr>
            <a:spLocks noGrp="1"/>
          </p:cNvSpPr>
          <p:nvPr>
            <p:ph type="sldNum" sz="quarter" idx="5"/>
          </p:nvPr>
        </p:nvSpPr>
        <p:spPr/>
        <p:txBody>
          <a:bodyPr/>
          <a:lstStyle/>
          <a:p>
            <a:fld id="{2D03270C-FB42-C54A-AC71-B4EEB4FA7F12}" type="slidenum">
              <a:rPr lang="en-US" smtClean="0"/>
              <a:pPr/>
              <a:t>17</a:t>
            </a:fld>
            <a:endParaRPr lang="en-US"/>
          </a:p>
        </p:txBody>
      </p:sp>
    </p:spTree>
    <p:extLst>
      <p:ext uri="{BB962C8B-B14F-4D97-AF65-F5344CB8AC3E}">
        <p14:creationId xmlns:p14="http://schemas.microsoft.com/office/powerpoint/2010/main" val="41519461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t>Xavi</a:t>
            </a:r>
          </a:p>
          <a:p>
            <a:endParaRPr lang="en-GB"/>
          </a:p>
        </p:txBody>
      </p:sp>
      <p:sp>
        <p:nvSpPr>
          <p:cNvPr id="4" name="Slide Number Placeholder 3"/>
          <p:cNvSpPr>
            <a:spLocks noGrp="1"/>
          </p:cNvSpPr>
          <p:nvPr>
            <p:ph type="sldNum" sz="quarter" idx="5"/>
          </p:nvPr>
        </p:nvSpPr>
        <p:spPr/>
        <p:txBody>
          <a:bodyPr/>
          <a:lstStyle/>
          <a:p>
            <a:pPr>
              <a:defRPr/>
            </a:pPr>
            <a:fld id="{7FE02029-9BE2-4139-82E8-7E205433FD51}" type="slidenum">
              <a:rPr lang="de-DE" smtClean="0"/>
              <a:pPr>
                <a:defRPr/>
              </a:pPr>
              <a:t>18</a:t>
            </a:fld>
            <a:endParaRPr lang="de-DE"/>
          </a:p>
        </p:txBody>
      </p:sp>
    </p:spTree>
    <p:extLst>
      <p:ext uri="{BB962C8B-B14F-4D97-AF65-F5344CB8AC3E}">
        <p14:creationId xmlns:p14="http://schemas.microsoft.com/office/powerpoint/2010/main" val="26311011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t>Xavi</a:t>
            </a:r>
          </a:p>
          <a:p>
            <a:pPr marL="171450" indent="-171450">
              <a:buFontTx/>
              <a:buChar char="-"/>
            </a:pPr>
            <a:endParaRPr lang="en-GB" baseline="0"/>
          </a:p>
          <a:p>
            <a:pPr marL="171450" indent="-171450">
              <a:buFontTx/>
              <a:buChar char="-"/>
            </a:pPr>
            <a:r>
              <a:rPr lang="en-GB" baseline="0"/>
              <a:t>Also: Supplementary data hub is planned to be hosted in EWC at ECMWF side (in DWD allocation)</a:t>
            </a:r>
          </a:p>
          <a:p>
            <a:pPr marL="171450" indent="-171450">
              <a:buFontTx/>
              <a:buChar char="-"/>
            </a:pP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E02029-9BE2-4139-82E8-7E205433FD51}"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8336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a:t>Roope</a:t>
            </a:r>
          </a:p>
          <a:p>
            <a:pPr marL="171450" indent="-171450">
              <a:buFontTx/>
              <a:buChar char="-"/>
            </a:pPr>
            <a:endParaRPr lang="en-GB"/>
          </a:p>
          <a:p>
            <a:pPr marL="171450" indent="-171450">
              <a:buFontTx/>
              <a:buChar char="-"/>
            </a:pPr>
            <a:endParaRPr lang="en-GB"/>
          </a:p>
          <a:p>
            <a:pPr marL="171450" indent="-171450">
              <a:buFontTx/>
              <a:buChar char="-"/>
            </a:pPr>
            <a:r>
              <a:rPr lang="en-GB"/>
              <a:t>EWC is a joint effort with </a:t>
            </a:r>
            <a:r>
              <a:rPr lang="en-GB" i="0" baseline="0"/>
              <a:t>EUMETSAT and ECMWF to provide: …</a:t>
            </a:r>
          </a:p>
          <a:p>
            <a:pPr marL="171450" indent="-171450">
              <a:buFontTx/>
              <a:buChar char="-"/>
            </a:pPr>
            <a:r>
              <a:rPr lang="en-GB" i="0" baseline="0"/>
              <a:t>Cloud platform for member states, but we are very much focusing on the two assets: data proximity and the community </a:t>
            </a:r>
          </a:p>
        </p:txBody>
      </p:sp>
      <p:sp>
        <p:nvSpPr>
          <p:cNvPr id="4" name="Slide Number Placeholder 3"/>
          <p:cNvSpPr>
            <a:spLocks noGrp="1"/>
          </p:cNvSpPr>
          <p:nvPr>
            <p:ph type="sldNum" sz="quarter" idx="10"/>
          </p:nvPr>
        </p:nvSpPr>
        <p:spPr/>
        <p:txBody>
          <a:bodyPr/>
          <a:lstStyle/>
          <a:p>
            <a:pPr>
              <a:defRPr/>
            </a:pPr>
            <a:fld id="{7FE02029-9BE2-4139-82E8-7E205433FD51}" type="slidenum">
              <a:rPr lang="de-DE" smtClean="0"/>
              <a:pPr>
                <a:defRPr/>
              </a:pPr>
              <a:t>2</a:t>
            </a:fld>
            <a:endParaRPr lang="de-DE"/>
          </a:p>
        </p:txBody>
      </p:sp>
    </p:spTree>
    <p:extLst>
      <p:ext uri="{BB962C8B-B14F-4D97-AF65-F5344CB8AC3E}">
        <p14:creationId xmlns:p14="http://schemas.microsoft.com/office/powerpoint/2010/main" val="37659557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t>Xavi</a:t>
            </a:r>
          </a:p>
          <a:p>
            <a:endParaRPr lang="en-GB"/>
          </a:p>
        </p:txBody>
      </p:sp>
      <p:sp>
        <p:nvSpPr>
          <p:cNvPr id="4" name="Slide Number Placeholder 3"/>
          <p:cNvSpPr>
            <a:spLocks noGrp="1"/>
          </p:cNvSpPr>
          <p:nvPr>
            <p:ph type="sldNum" sz="quarter" idx="5"/>
          </p:nvPr>
        </p:nvSpPr>
        <p:spPr/>
        <p:txBody>
          <a:bodyPr/>
          <a:lstStyle/>
          <a:p>
            <a:pPr>
              <a:defRPr/>
            </a:pPr>
            <a:fld id="{7FE02029-9BE2-4139-82E8-7E205433FD51}" type="slidenum">
              <a:rPr lang="de-DE" smtClean="0"/>
              <a:pPr>
                <a:defRPr/>
              </a:pPr>
              <a:t>20</a:t>
            </a:fld>
            <a:endParaRPr lang="de-DE"/>
          </a:p>
        </p:txBody>
      </p:sp>
    </p:spTree>
    <p:extLst>
      <p:ext uri="{BB962C8B-B14F-4D97-AF65-F5344CB8AC3E}">
        <p14:creationId xmlns:p14="http://schemas.microsoft.com/office/powerpoint/2010/main" val="31319116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marL="0" marR="0" lvl="0" indent="0" algn="l" defTabSz="914400" rtl="0" eaLnBrk="0" fontAlgn="base" latinLnBrk="0" hangingPunct="0">
              <a:lnSpc>
                <a:spcPct val="100000"/>
              </a:lnSpc>
              <a:spcBef>
                <a:spcPts val="0"/>
              </a:spcBef>
              <a:spcAft>
                <a:spcPts val="1200"/>
              </a:spcAft>
              <a:buClrTx/>
              <a:buSzTx/>
              <a:buFontTx/>
              <a:buNone/>
              <a:tabLst/>
              <a:defRPr/>
            </a:pPr>
            <a:r>
              <a:rPr lang="en-GB" sz="1800"/>
              <a:t>Xavi</a:t>
            </a:r>
          </a:p>
          <a:p>
            <a:pPr lvl="0">
              <a:spcBef>
                <a:spcPts val="0"/>
              </a:spcBef>
              <a:spcAft>
                <a:spcPts val="1200"/>
              </a:spcAft>
              <a:buClrTx/>
            </a:pPr>
            <a:endParaRPr lang="en-US" sz="1700">
              <a:solidFill>
                <a:schemeClr val="tx1"/>
              </a:solidFill>
              <a:latin typeface="Roboto" panose="02000000000000000000" pitchFamily="2" charset="0"/>
              <a:ea typeface="Roboto" panose="02000000000000000000" pitchFamily="2" charset="0"/>
            </a:endParaRPr>
          </a:p>
          <a:p>
            <a:pPr lvl="0">
              <a:spcBef>
                <a:spcPts val="0"/>
              </a:spcBef>
              <a:spcAft>
                <a:spcPts val="1200"/>
              </a:spcAft>
              <a:buClrTx/>
            </a:pPr>
            <a:r>
              <a:rPr lang="en-US" sz="1700">
                <a:solidFill>
                  <a:schemeClr val="tx1"/>
                </a:solidFill>
                <a:latin typeface="Roboto" panose="02000000000000000000" pitchFamily="2" charset="0"/>
                <a:ea typeface="Roboto" panose="02000000000000000000" pitchFamily="2" charset="0"/>
              </a:rPr>
              <a:t>ECMWF Special Projects:</a:t>
            </a:r>
          </a:p>
          <a:p>
            <a:pPr algn="l"/>
            <a:r>
              <a:rPr lang="en-GB" sz="2800" b="0" i="0" u="none" strike="noStrike">
                <a:solidFill>
                  <a:srgbClr val="333333"/>
                </a:solidFill>
                <a:effectLst/>
                <a:latin typeface="Open Sans" panose="020F0502020204030204" pitchFamily="34" charset="0"/>
              </a:rPr>
              <a:t>Special Projects are defined as</a:t>
            </a:r>
            <a:r>
              <a:rPr lang="en-GB" sz="2800" b="1" i="0" u="none" strike="noStrike">
                <a:solidFill>
                  <a:srgbClr val="4D4D4D"/>
                </a:solidFill>
                <a:effectLst/>
                <a:latin typeface="Open Sans" panose="020F0502020204030204" pitchFamily="34" charset="0"/>
              </a:rPr>
              <a:t> 'experiments or investigations of a scientific or technical nature, undertaken by one or more Member States, likely to be of interest to the general scientific community'.</a:t>
            </a:r>
            <a:endParaRPr lang="en-GB" sz="2800" b="0" i="0" u="none" strike="noStrike">
              <a:solidFill>
                <a:srgbClr val="333333"/>
              </a:solidFill>
              <a:effectLst/>
              <a:latin typeface="Open Sans" panose="020F0502020204030204" pitchFamily="34" charset="0"/>
            </a:endParaRPr>
          </a:p>
          <a:p>
            <a:pPr algn="l"/>
            <a:r>
              <a:rPr lang="en-GB" sz="2800" b="0" i="0" u="none" strike="noStrike">
                <a:solidFill>
                  <a:srgbClr val="333333"/>
                </a:solidFill>
                <a:effectLst/>
                <a:latin typeface="Open Sans" panose="020B0606030504020204" pitchFamily="34" charset="0"/>
              </a:rPr>
              <a:t>Users within one of ECMWF's Member States may apply for resources as a Special Project. This possibility is particularly, but not exclusively, suitable for projects which are undertaken in co-operation between several institutions, nationally or internationally. The decision to treat a project request as a Special Project application is made ultimately by the Director of the national meteorological service of the project's Principal Investigator. Internal procedures will, however, depend on the national meteorological service.</a:t>
            </a:r>
          </a:p>
          <a:p>
            <a:pPr lvl="0">
              <a:spcBef>
                <a:spcPts val="0"/>
              </a:spcBef>
              <a:spcAft>
                <a:spcPts val="1200"/>
              </a:spcAft>
              <a:buClrTx/>
            </a:pPr>
            <a:endParaRPr lang="en-US" sz="1700">
              <a:solidFill>
                <a:schemeClr val="tx1"/>
              </a:solidFill>
              <a:latin typeface="Roboto" panose="02000000000000000000" pitchFamily="2" charset="0"/>
              <a:ea typeface="Roboto" panose="02000000000000000000" pitchFamily="2" charset="0"/>
            </a:endParaRPr>
          </a:p>
          <a:p>
            <a:pPr lvl="0">
              <a:spcBef>
                <a:spcPts val="0"/>
              </a:spcBef>
              <a:spcAft>
                <a:spcPts val="1200"/>
              </a:spcAft>
              <a:buClrTx/>
            </a:pPr>
            <a:endParaRPr lang="en-US" sz="1700">
              <a:solidFill>
                <a:schemeClr val="tx1"/>
              </a:solidFill>
              <a:latin typeface="Roboto" panose="02000000000000000000" pitchFamily="2" charset="0"/>
              <a:ea typeface="Roboto" panose="02000000000000000000" pitchFamily="2" charset="0"/>
            </a:endParaRPr>
          </a:p>
          <a:p>
            <a:pPr lvl="0">
              <a:spcBef>
                <a:spcPts val="0"/>
              </a:spcBef>
              <a:spcAft>
                <a:spcPts val="1200"/>
              </a:spcAft>
              <a:buClrTx/>
            </a:pPr>
            <a:endParaRPr lang="en-US" sz="1700">
              <a:solidFill>
                <a:schemeClr val="tx1"/>
              </a:solidFill>
              <a:latin typeface="Roboto" panose="02000000000000000000" pitchFamily="2" charset="0"/>
              <a:ea typeface="Roboto" panose="02000000000000000000" pitchFamily="2" charset="0"/>
            </a:endParaRPr>
          </a:p>
          <a:p>
            <a:pPr lvl="0">
              <a:spcBef>
                <a:spcPts val="0"/>
              </a:spcBef>
              <a:spcAft>
                <a:spcPts val="1200"/>
              </a:spcAft>
              <a:buClrTx/>
            </a:pPr>
            <a:r>
              <a:rPr lang="en-US" sz="1700">
                <a:solidFill>
                  <a:schemeClr val="tx1"/>
                </a:solidFill>
                <a:latin typeface="Roboto" panose="02000000000000000000" pitchFamily="2" charset="0"/>
                <a:ea typeface="Roboto" panose="02000000000000000000" pitchFamily="2" charset="0"/>
              </a:rPr>
              <a:t>Only infrastructure with support provided</a:t>
            </a:r>
          </a:p>
          <a:p>
            <a:pPr lvl="0">
              <a:spcBef>
                <a:spcPts val="0"/>
              </a:spcBef>
              <a:spcAft>
                <a:spcPts val="1200"/>
              </a:spcAft>
              <a:buClrTx/>
            </a:pPr>
            <a:endParaRPr lang="en-US" sz="1700">
              <a:solidFill>
                <a:schemeClr val="tx1"/>
              </a:solidFill>
              <a:latin typeface="Roboto" panose="02000000000000000000" pitchFamily="2" charset="0"/>
              <a:ea typeface="Roboto" panose="02000000000000000000" pitchFamily="2" charset="0"/>
            </a:endParaRPr>
          </a:p>
          <a:p>
            <a:pPr lvl="0">
              <a:spcBef>
                <a:spcPts val="0"/>
              </a:spcBef>
              <a:spcAft>
                <a:spcPts val="1200"/>
              </a:spcAft>
              <a:buClrTx/>
            </a:pPr>
            <a:r>
              <a:rPr lang="en-US" sz="1700">
                <a:solidFill>
                  <a:schemeClr val="tx1"/>
                </a:solidFill>
                <a:latin typeface="Roboto" panose="02000000000000000000" pitchFamily="2" charset="0"/>
                <a:ea typeface="Roboto" panose="02000000000000000000" pitchFamily="2" charset="0"/>
              </a:rPr>
              <a:t>The projects are expected to range from 50 to 100 vCPUs, 400-800 GB of RAM, 50-100 TB of storage and 4-8 </a:t>
            </a:r>
            <a:r>
              <a:rPr lang="en-US" sz="1700" err="1">
                <a:solidFill>
                  <a:schemeClr val="tx1"/>
                </a:solidFill>
                <a:latin typeface="Roboto" panose="02000000000000000000" pitchFamily="2" charset="0"/>
                <a:ea typeface="Roboto" panose="02000000000000000000" pitchFamily="2" charset="0"/>
              </a:rPr>
              <a:t>vGPUs</a:t>
            </a:r>
            <a:endParaRPr lang="en-US" sz="1700">
              <a:solidFill>
                <a:schemeClr val="tx1"/>
              </a:solidFill>
              <a:latin typeface="Roboto" panose="02000000000000000000" pitchFamily="2" charset="0"/>
              <a:ea typeface="Roboto" panose="02000000000000000000" pitchFamily="2" charset="0"/>
            </a:endParaRPr>
          </a:p>
          <a:p>
            <a:pPr lvl="0"/>
            <a:endParaRPr lang="en-GB" sz="1600"/>
          </a:p>
          <a:p>
            <a:r>
              <a:rPr lang="en-GB" sz="1800" b="0"/>
              <a:t>Application</a:t>
            </a:r>
            <a:r>
              <a:rPr lang="en-GB" sz="1800" b="0" baseline="0"/>
              <a:t> form can be found behind the link. It is very simple containing basic information and estimation of required resources. Extended abstract (up to 5 pages) need to be added.</a:t>
            </a:r>
            <a:endParaRPr lang="en-GB" sz="1800" b="0"/>
          </a:p>
          <a:p>
            <a:endParaRPr lang="en-GB" sz="1800" b="1"/>
          </a:p>
          <a:p>
            <a:pPr marL="0" marR="0" indent="0" algn="l" defTabSz="914400" rtl="0" eaLnBrk="0" fontAlgn="base" latinLnBrk="0" hangingPunct="0">
              <a:lnSpc>
                <a:spcPct val="100000"/>
              </a:lnSpc>
              <a:spcBef>
                <a:spcPct val="30000"/>
              </a:spcBef>
              <a:spcAft>
                <a:spcPct val="0"/>
              </a:spcAft>
              <a:buClrTx/>
              <a:buSzTx/>
              <a:buFontTx/>
              <a:buNone/>
              <a:tabLst/>
              <a:defRPr/>
            </a:pPr>
            <a:r>
              <a:rPr lang="en-US" sz="1800">
                <a:solidFill>
                  <a:schemeClr val="tx1"/>
                </a:solidFill>
                <a:latin typeface="Roboto" panose="02000000000000000000" pitchFamily="2" charset="0"/>
                <a:ea typeface="Roboto" panose="02000000000000000000" pitchFamily="2" charset="0"/>
              </a:rPr>
              <a:t>ECMWF Special project had deadline</a:t>
            </a:r>
            <a:r>
              <a:rPr lang="en-US" sz="1800" baseline="0">
                <a:solidFill>
                  <a:schemeClr val="tx1"/>
                </a:solidFill>
                <a:latin typeface="Roboto" panose="02000000000000000000" pitchFamily="2" charset="0"/>
                <a:ea typeface="Roboto" panose="02000000000000000000" pitchFamily="2" charset="0"/>
              </a:rPr>
              <a:t> on </a:t>
            </a:r>
            <a:r>
              <a:rPr lang="en-US" sz="1800">
                <a:solidFill>
                  <a:schemeClr val="tx1"/>
                </a:solidFill>
                <a:latin typeface="Roboto" panose="02000000000000000000" pitchFamily="2" charset="0"/>
                <a:ea typeface="Roboto" panose="02000000000000000000" pitchFamily="2" charset="0"/>
              </a:rPr>
              <a:t>30 June but</a:t>
            </a:r>
            <a:r>
              <a:rPr lang="en-US" sz="1800" baseline="0">
                <a:solidFill>
                  <a:schemeClr val="tx1"/>
                </a:solidFill>
                <a:latin typeface="Roboto" panose="02000000000000000000" pitchFamily="2" charset="0"/>
                <a:ea typeface="Roboto" panose="02000000000000000000" pitchFamily="2" charset="0"/>
              </a:rPr>
              <a:t> late requests can be still left</a:t>
            </a:r>
            <a:endParaRPr lang="en-GB" sz="1800" b="1"/>
          </a:p>
          <a:p>
            <a:endParaRPr lang="en-GB" sz="1800" b="1"/>
          </a:p>
          <a:p>
            <a:r>
              <a:rPr lang="en-US" sz="1800" b="1"/>
              <a:t>--- </a:t>
            </a:r>
          </a:p>
          <a:p>
            <a:endParaRPr lang="en-GB" sz="1800" b="1"/>
          </a:p>
          <a:p>
            <a:r>
              <a:rPr lang="en-GB" sz="1800" b="1"/>
              <a:t>Following basic principles </a:t>
            </a:r>
            <a:r>
              <a:rPr lang="en-US" sz="1800" b="1"/>
              <a:t>govern the process </a:t>
            </a:r>
            <a:endParaRPr lang="en-GB" sz="1800" b="1"/>
          </a:p>
          <a:p>
            <a:pPr marL="285750" lvl="0" indent="-285750">
              <a:buFont typeface="Arial" panose="020B0604020202020204" pitchFamily="34" charset="0"/>
              <a:buChar char="•"/>
            </a:pPr>
            <a:r>
              <a:rPr lang="en-GB" sz="1400"/>
              <a:t>Proposals are submitted by Member States through a nominated representative able to oversee the  research  interest  of  the  Member  State  applicable  to  the  EWC.  Proposals supported by more than one Member State are strongly encouraged</a:t>
            </a:r>
          </a:p>
          <a:p>
            <a:pPr marL="285750" lvl="0" indent="-285750">
              <a:buFont typeface="Arial" panose="020B0604020202020204" pitchFamily="34" charset="0"/>
              <a:buChar char="•"/>
            </a:pPr>
            <a:r>
              <a:rPr lang="en-GB" sz="1400"/>
              <a:t>Proposals must at least in part use EUMETSAT Data or Products</a:t>
            </a:r>
          </a:p>
          <a:p>
            <a:pPr marL="285750" lvl="0" indent="-285750">
              <a:buFont typeface="Arial" panose="020B0604020202020204" pitchFamily="34" charset="0"/>
              <a:buChar char="•"/>
            </a:pPr>
            <a:r>
              <a:rPr lang="en-GB" sz="1400"/>
              <a:t>The evaluation  of  the  scientific  validity  of  the  proposals  should  be  undertaken  in  an independent manner focused on their intrinsic scientific value</a:t>
            </a:r>
          </a:p>
          <a:p>
            <a:pPr marL="285750" lvl="0" indent="-285750">
              <a:buFont typeface="Arial" panose="020B0604020202020204" pitchFamily="34" charset="0"/>
              <a:buChar char="•"/>
            </a:pPr>
            <a:r>
              <a:rPr lang="en-GB" sz="1400"/>
              <a:t>The outcome of the activity should be as openly available as possible, and as a minimum open to scientific peer review and derived data-sets and software made available to the scientific community.</a:t>
            </a:r>
          </a:p>
          <a:p>
            <a:pPr marL="285750" lvl="0" indent="-285750">
              <a:buFont typeface="Arial" panose="020B0604020202020204" pitchFamily="34" charset="0"/>
              <a:buChar char="•"/>
            </a:pPr>
            <a:endParaRPr lang="en-US" sz="1400"/>
          </a:p>
          <a:p>
            <a:pPr marL="0" indent="0">
              <a:buNone/>
            </a:pPr>
            <a:r>
              <a:rPr lang="en-GB" b="1"/>
              <a:t>Evaluation Criteria:</a:t>
            </a:r>
          </a:p>
          <a:p>
            <a:pPr marL="171450" lvl="0" indent="-171450">
              <a:buFont typeface="Arial" panose="020B0604020202020204" pitchFamily="34" charset="0"/>
              <a:buChar char="•"/>
            </a:pPr>
            <a:r>
              <a:rPr lang="en-GB"/>
              <a:t>Relevance to the objectives of the call</a:t>
            </a:r>
          </a:p>
          <a:p>
            <a:pPr marL="171450" lvl="0" indent="-171450">
              <a:buFont typeface="Arial" panose="020B0604020202020204" pitchFamily="34" charset="0"/>
              <a:buChar char="•"/>
            </a:pPr>
            <a:r>
              <a:rPr lang="en-GB"/>
              <a:t>Scientific and technical quality</a:t>
            </a:r>
          </a:p>
          <a:p>
            <a:pPr marL="171450" lvl="0" indent="-171450">
              <a:buFont typeface="Arial" panose="020B0604020202020204" pitchFamily="34" charset="0"/>
              <a:buChar char="•"/>
            </a:pPr>
            <a:r>
              <a:rPr lang="en-GB"/>
              <a:t>Overall maturity of the proposal</a:t>
            </a:r>
          </a:p>
          <a:p>
            <a:pPr marL="171450" lvl="0" indent="-171450">
              <a:buFont typeface="Arial" panose="020B0604020202020204" pitchFamily="34" charset="0"/>
              <a:buChar char="•"/>
            </a:pPr>
            <a:r>
              <a:rPr lang="en-GB"/>
              <a:t>Justification of the resources requested </a:t>
            </a:r>
          </a:p>
          <a:p>
            <a:pPr marL="171450" lvl="0" indent="-171450">
              <a:buFont typeface="Arial" panose="020B0604020202020204" pitchFamily="34" charset="0"/>
              <a:buChar char="•"/>
            </a:pPr>
            <a:r>
              <a:rPr lang="en-GB"/>
              <a:t>Wide applicability of the outcome to the Member States</a:t>
            </a:r>
          </a:p>
          <a:p>
            <a:pPr marL="171450" lvl="0" indent="-171450">
              <a:buFont typeface="Arial" panose="020B0604020202020204" pitchFamily="34" charset="0"/>
              <a:buChar char="•"/>
            </a:pPr>
            <a:r>
              <a:rPr lang="en-GB"/>
              <a:t>Enhancement of interdisciplinary collaboration</a:t>
            </a:r>
          </a:p>
          <a:p>
            <a:pPr marL="171450" lvl="0" indent="-171450">
              <a:buFont typeface="Arial" panose="020B0604020202020204" pitchFamily="34" charset="0"/>
              <a:buChar char="•"/>
            </a:pPr>
            <a:r>
              <a:rPr lang="en-GB"/>
              <a:t>Previous EWC R&amp;D Project reports and the use of EUMETSAT software and data infrastructure will also be considered in the evaluation process</a:t>
            </a:r>
          </a:p>
          <a:p>
            <a:pPr marL="0" lvl="0" indent="0">
              <a:buFont typeface="Arial" panose="020B0604020202020204" pitchFamily="34" charset="0"/>
              <a:buNone/>
            </a:pPr>
            <a:endParaRPr lang="en-US" sz="1200"/>
          </a:p>
          <a:p>
            <a:pPr lvl="1"/>
            <a:endParaRPr lang="en-US" sz="1200"/>
          </a:p>
          <a:p>
            <a:pPr lvl="0"/>
            <a:r>
              <a:rPr lang="en-GB" sz="1400" b="1" kern="1200">
                <a:solidFill>
                  <a:schemeClr val="tx1"/>
                </a:solidFill>
                <a:effectLst/>
                <a:latin typeface="Times New Roman" pitchFamily="18" charset="0"/>
                <a:ea typeface="+mn-ea"/>
                <a:cs typeface="+mn-cs"/>
              </a:rPr>
              <a:t>Call publication:</a:t>
            </a:r>
            <a:r>
              <a:rPr lang="en-GB" sz="1400" kern="1200">
                <a:solidFill>
                  <a:schemeClr val="tx1"/>
                </a:solidFill>
                <a:effectLst/>
                <a:latin typeface="Times New Roman" pitchFamily="18" charset="0"/>
                <a:ea typeface="+mn-ea"/>
                <a:cs typeface="+mn-cs"/>
              </a:rPr>
              <a:t> The call will be published by EUMETSAT via its web site. The call will be promoted on suitable events such as the EUMETSAT conference and using social media.</a:t>
            </a:r>
          </a:p>
          <a:p>
            <a:pPr lvl="0"/>
            <a:r>
              <a:rPr lang="en-GB" sz="1400" b="1" kern="1200">
                <a:solidFill>
                  <a:schemeClr val="tx1"/>
                </a:solidFill>
                <a:effectLst/>
                <a:latin typeface="Times New Roman" pitchFamily="18" charset="0"/>
                <a:ea typeface="+mn-ea"/>
                <a:cs typeface="+mn-cs"/>
              </a:rPr>
              <a:t>Proposals submission:</a:t>
            </a:r>
            <a:r>
              <a:rPr lang="en-GB" sz="1400" kern="1200">
                <a:solidFill>
                  <a:schemeClr val="tx1"/>
                </a:solidFill>
                <a:effectLst/>
                <a:latin typeface="Times New Roman" pitchFamily="18" charset="0"/>
                <a:ea typeface="+mn-ea"/>
                <a:cs typeface="+mn-cs"/>
              </a:rPr>
              <a:t> </a:t>
            </a:r>
          </a:p>
          <a:p>
            <a:pPr marL="171450" lvl="0" indent="-171450" eaLnBrk="0" hangingPunct="0">
              <a:spcBef>
                <a:spcPct val="30000"/>
              </a:spcBef>
              <a:buFont typeface="Arial" panose="020B0604020202020204" pitchFamily="34" charset="0"/>
              <a:buChar char="•"/>
            </a:pPr>
            <a:r>
              <a:rPr lang="en-GB" sz="1400" b="0" kern="1200">
                <a:solidFill>
                  <a:srgbClr val="000000"/>
                </a:solidFill>
                <a:latin typeface="Times New Roman" pitchFamily="18" charset="0"/>
                <a:ea typeface="+mn-ea"/>
                <a:cs typeface="+mn-cs"/>
              </a:rPr>
              <a:t>Eligible for application for resources are Member States’ public institutions, i.e., public services and academia</a:t>
            </a:r>
          </a:p>
          <a:p>
            <a:pPr marL="171450" lvl="0" indent="-171450" eaLnBrk="0" hangingPunct="0">
              <a:spcBef>
                <a:spcPct val="30000"/>
              </a:spcBef>
              <a:buFont typeface="Arial" panose="020B0604020202020204" pitchFamily="34" charset="0"/>
              <a:buChar char="•"/>
            </a:pPr>
            <a:r>
              <a:rPr lang="en-GB" sz="1400" b="0" kern="1200">
                <a:solidFill>
                  <a:srgbClr val="000000"/>
                </a:solidFill>
                <a:latin typeface="Times New Roman" pitchFamily="18" charset="0"/>
                <a:ea typeface="+mn-ea"/>
                <a:cs typeface="+mn-cs"/>
              </a:rPr>
              <a:t>An organisation or consortium represented by a Principal Investigator from the leading organisation need to submit a proposal as outlined in Annex I</a:t>
            </a:r>
          </a:p>
          <a:p>
            <a:pPr marL="171450" lvl="0" indent="-171450" eaLnBrk="0" hangingPunct="0">
              <a:spcBef>
                <a:spcPct val="30000"/>
              </a:spcBef>
              <a:buFont typeface="Arial" panose="020B0604020202020204" pitchFamily="34" charset="0"/>
              <a:buChar char="•"/>
            </a:pPr>
            <a:r>
              <a:rPr lang="en-GB" sz="1400" b="0" kern="1200">
                <a:solidFill>
                  <a:srgbClr val="000000"/>
                </a:solidFill>
                <a:latin typeface="Times New Roman" pitchFamily="18" charset="0"/>
                <a:ea typeface="+mn-ea"/>
                <a:cs typeface="+mn-cs"/>
              </a:rPr>
              <a:t>Projects can have a maximum length up to 3 years after which a new proposal would be expected</a:t>
            </a:r>
          </a:p>
          <a:p>
            <a:pPr marL="171450" lvl="0" indent="-171450" eaLnBrk="0" hangingPunct="0">
              <a:spcBef>
                <a:spcPct val="30000"/>
              </a:spcBef>
              <a:buFont typeface="Arial" panose="020B0604020202020204" pitchFamily="34" charset="0"/>
              <a:buChar char="•"/>
            </a:pPr>
            <a:r>
              <a:rPr lang="en-GB" sz="1400" b="0" kern="1200">
                <a:solidFill>
                  <a:srgbClr val="000000"/>
                </a:solidFill>
                <a:latin typeface="Times New Roman" pitchFamily="18" charset="0"/>
                <a:ea typeface="+mn-ea"/>
                <a:cs typeface="+mn-cs"/>
              </a:rPr>
              <a:t>To ease the process and to reduce the workload of the Member States it is proposed that the proposal submission is handled similarly to the one for special projects at ECMWF I instead submitting through a nominated national representative. EUMETSAT shall forward the proposals to the Head of the relevant STG Delegation for possible objection to the forwarding to the evaluation process.</a:t>
            </a:r>
          </a:p>
          <a:p>
            <a:pPr lvl="0"/>
            <a:r>
              <a:rPr lang="en-GB" sz="1400" b="1" kern="1200">
                <a:solidFill>
                  <a:schemeClr val="tx1"/>
                </a:solidFill>
                <a:effectLst/>
                <a:latin typeface="Times New Roman" pitchFamily="18" charset="0"/>
                <a:ea typeface="+mn-ea"/>
                <a:cs typeface="+mn-cs"/>
              </a:rPr>
              <a:t>Technical evaluation:</a:t>
            </a:r>
            <a:r>
              <a:rPr lang="en-GB" sz="1400" kern="1200">
                <a:solidFill>
                  <a:schemeClr val="tx1"/>
                </a:solidFill>
                <a:effectLst/>
                <a:latin typeface="Times New Roman" pitchFamily="18" charset="0"/>
                <a:ea typeface="+mn-ea"/>
                <a:cs typeface="+mn-cs"/>
              </a:rPr>
              <a:t> EUMETSAT will assess the technical feasibility of the proposal within the constraints of resources of the EWC for R&amp;D projects and eventually clarifies technical inputs with the proposer.</a:t>
            </a:r>
          </a:p>
          <a:p>
            <a:pPr lvl="0"/>
            <a:r>
              <a:rPr lang="en-GB" sz="1400" b="1" kern="1200">
                <a:solidFill>
                  <a:schemeClr val="tx1"/>
                </a:solidFill>
                <a:effectLst/>
                <a:latin typeface="Times New Roman" pitchFamily="18" charset="0"/>
                <a:ea typeface="+mn-ea"/>
                <a:cs typeface="+mn-cs"/>
              </a:rPr>
              <a:t>Submission to scientific evaluation committee:</a:t>
            </a:r>
            <a:r>
              <a:rPr lang="en-GB" sz="1400" kern="1200">
                <a:solidFill>
                  <a:schemeClr val="tx1"/>
                </a:solidFill>
                <a:effectLst/>
                <a:latin typeface="Times New Roman" pitchFamily="18" charset="0"/>
                <a:ea typeface="+mn-ea"/>
                <a:cs typeface="+mn-cs"/>
              </a:rPr>
              <a:t> One month after the proposal deadline all proposals for which the technical feasibility can be confirmed will be sent to the evaluation committee (see section 2.5 for the setup of the committee).</a:t>
            </a:r>
          </a:p>
          <a:p>
            <a:pPr lvl="0"/>
            <a:r>
              <a:rPr lang="en-GB" sz="1400" b="1" kern="1200">
                <a:solidFill>
                  <a:schemeClr val="tx1"/>
                </a:solidFill>
                <a:effectLst/>
                <a:latin typeface="Times New Roman" pitchFamily="18" charset="0"/>
                <a:ea typeface="+mn-ea"/>
                <a:cs typeface="+mn-cs"/>
              </a:rPr>
              <a:t>Evaluation by the scientific committee: </a:t>
            </a:r>
            <a:r>
              <a:rPr lang="en-GB" sz="1400" kern="1200">
                <a:solidFill>
                  <a:schemeClr val="tx1"/>
                </a:solidFill>
                <a:effectLst/>
                <a:latin typeface="Times New Roman" pitchFamily="18" charset="0"/>
                <a:ea typeface="+mn-ea"/>
                <a:cs typeface="+mn-cs"/>
              </a:rPr>
              <a:t>The committee will evaluate the proposals according to the criteria set out in section 2.3.1 and compile an evaluation report for the STG-SWG making recommendations for each evaluated proposal. This report will be submitted in time to be considered at the following STG-SWG meeting.</a:t>
            </a:r>
          </a:p>
          <a:p>
            <a:pPr lvl="0"/>
            <a:r>
              <a:rPr lang="en-GB" sz="1400" b="1" kern="1200">
                <a:solidFill>
                  <a:schemeClr val="tx1"/>
                </a:solidFill>
                <a:effectLst/>
                <a:latin typeface="Times New Roman" pitchFamily="18" charset="0"/>
                <a:ea typeface="+mn-ea"/>
                <a:cs typeface="+mn-cs"/>
              </a:rPr>
              <a:t>STG-SWG meeting:</a:t>
            </a:r>
            <a:r>
              <a:rPr lang="en-GB" sz="1400" kern="1200">
                <a:solidFill>
                  <a:schemeClr val="tx1"/>
                </a:solidFill>
                <a:effectLst/>
                <a:latin typeface="Times New Roman" pitchFamily="18" charset="0"/>
                <a:ea typeface="+mn-ea"/>
                <a:cs typeface="+mn-cs"/>
              </a:rPr>
              <a:t> The STG-SWG meeting will discuss the evaluation results and recommends it to STG for approval with appropriate changes if needed. The STG OPSWG is informed about the result by the STG SWG Chairperson. </a:t>
            </a:r>
          </a:p>
          <a:p>
            <a:pPr lvl="0"/>
            <a:r>
              <a:rPr lang="en-GB" sz="1400" b="1" kern="1200">
                <a:solidFill>
                  <a:schemeClr val="tx1"/>
                </a:solidFill>
                <a:effectLst/>
                <a:latin typeface="Times New Roman" pitchFamily="18" charset="0"/>
                <a:ea typeface="+mn-ea"/>
                <a:cs typeface="+mn-cs"/>
              </a:rPr>
              <a:t>STG meeting:</a:t>
            </a:r>
            <a:r>
              <a:rPr lang="en-GB" sz="1400" kern="1200">
                <a:solidFill>
                  <a:schemeClr val="tx1"/>
                </a:solidFill>
                <a:effectLst/>
                <a:latin typeface="Times New Roman" pitchFamily="18" charset="0"/>
                <a:ea typeface="+mn-ea"/>
                <a:cs typeface="+mn-cs"/>
              </a:rPr>
              <a:t> If recommended by STG-SWG the evaluation report is submitted to the STG for approval. Note that at the 97</a:t>
            </a:r>
            <a:r>
              <a:rPr lang="en-GB" sz="1400" kern="1200" baseline="30000">
                <a:solidFill>
                  <a:schemeClr val="tx1"/>
                </a:solidFill>
                <a:effectLst/>
                <a:latin typeface="Times New Roman" pitchFamily="18" charset="0"/>
                <a:ea typeface="+mn-ea"/>
                <a:cs typeface="+mn-cs"/>
              </a:rPr>
              <a:t>th</a:t>
            </a:r>
            <a:r>
              <a:rPr lang="en-GB" sz="1400" kern="1200">
                <a:solidFill>
                  <a:schemeClr val="tx1"/>
                </a:solidFill>
                <a:effectLst/>
                <a:latin typeface="Times New Roman" pitchFamily="18" charset="0"/>
                <a:ea typeface="+mn-ea"/>
                <a:cs typeface="+mn-cs"/>
              </a:rPr>
              <a:t> Council it was proposed that Council delegates the decision on the EWC research projects to the STG. The EUMETSAT Secretariat plans to propose this change of the STG </a:t>
            </a:r>
            <a:r>
              <a:rPr lang="en-GB" sz="1400" kern="1200" err="1">
                <a:solidFill>
                  <a:schemeClr val="tx1"/>
                </a:solidFill>
                <a:effectLst/>
                <a:latin typeface="Times New Roman" pitchFamily="18" charset="0"/>
                <a:ea typeface="+mn-ea"/>
                <a:cs typeface="+mn-cs"/>
              </a:rPr>
              <a:t>ToRs</a:t>
            </a:r>
            <a:r>
              <a:rPr lang="en-GB" sz="1400" kern="1200">
                <a:solidFill>
                  <a:schemeClr val="tx1"/>
                </a:solidFill>
                <a:effectLst/>
                <a:latin typeface="Times New Roman" pitchFamily="18" charset="0"/>
                <a:ea typeface="+mn-ea"/>
                <a:cs typeface="+mn-cs"/>
              </a:rPr>
              <a:t> in the 2022 autumn round of Delegate Bodies.</a:t>
            </a:r>
          </a:p>
          <a:p>
            <a:pPr lvl="0"/>
            <a:r>
              <a:rPr lang="en-GB" sz="1400" b="1" kern="1200">
                <a:solidFill>
                  <a:schemeClr val="tx1"/>
                </a:solidFill>
                <a:effectLst/>
                <a:latin typeface="Times New Roman" pitchFamily="18" charset="0"/>
                <a:ea typeface="+mn-ea"/>
                <a:cs typeface="+mn-cs"/>
              </a:rPr>
              <a:t>Implementation:</a:t>
            </a:r>
            <a:r>
              <a:rPr lang="en-GB" sz="1400" kern="1200">
                <a:solidFill>
                  <a:schemeClr val="tx1"/>
                </a:solidFill>
                <a:effectLst/>
                <a:latin typeface="Times New Roman" pitchFamily="18" charset="0"/>
                <a:ea typeface="+mn-ea"/>
                <a:cs typeface="+mn-cs"/>
              </a:rPr>
              <a:t> After a positive decision by STG the implementation of the projects will start (see details in section 3).</a:t>
            </a:r>
          </a:p>
          <a:p>
            <a:pPr lvl="0"/>
            <a:endParaRPr lang="en-GB" sz="1400" kern="1200">
              <a:solidFill>
                <a:schemeClr val="tx1"/>
              </a:solidFill>
              <a:effectLst/>
              <a:latin typeface="Times New Roman" pitchFamily="18" charset="0"/>
              <a:ea typeface="+mn-ea"/>
              <a:cs typeface="+mn-cs"/>
            </a:endParaRPr>
          </a:p>
          <a:p>
            <a:endParaRPr lang="en-GB" sz="1400"/>
          </a:p>
          <a:p>
            <a:pPr lvl="0"/>
            <a:endParaRPr lang="en-US" sz="1400"/>
          </a:p>
        </p:txBody>
      </p:sp>
      <p:sp>
        <p:nvSpPr>
          <p:cNvPr id="4" name="Slide Number Placeholder 3"/>
          <p:cNvSpPr>
            <a:spLocks noGrp="1"/>
          </p:cNvSpPr>
          <p:nvPr>
            <p:ph type="sldNum" sz="quarter" idx="5"/>
          </p:nvPr>
        </p:nvSpPr>
        <p:spPr/>
        <p:txBody>
          <a:bodyPr/>
          <a:lstStyle/>
          <a:p>
            <a:pPr>
              <a:defRPr/>
            </a:pPr>
            <a:fld id="{7FE02029-9BE2-4139-82E8-7E205433FD51}" type="slidenum">
              <a:rPr lang="de-DE" smtClean="0"/>
              <a:pPr>
                <a:defRPr/>
              </a:pPr>
              <a:t>21</a:t>
            </a:fld>
            <a:endParaRPr lang="de-DE"/>
          </a:p>
        </p:txBody>
      </p:sp>
    </p:spTree>
    <p:extLst>
      <p:ext uri="{BB962C8B-B14F-4D97-AF65-F5344CB8AC3E}">
        <p14:creationId xmlns:p14="http://schemas.microsoft.com/office/powerpoint/2010/main" val="1200150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t>Roope</a:t>
            </a:r>
          </a:p>
          <a:p>
            <a:pPr marL="171450" indent="-171450">
              <a:buFontTx/>
              <a:buChar char="-"/>
            </a:pPr>
            <a:endParaRPr lang="en-GB"/>
          </a:p>
          <a:p>
            <a:pPr marL="171450" indent="-171450">
              <a:buFontTx/>
              <a:buChar char="-"/>
            </a:pPr>
            <a:r>
              <a:rPr lang="en-GB"/>
              <a:t>EWC is not open community and EWC is not public cloud, it is for …</a:t>
            </a:r>
          </a:p>
        </p:txBody>
      </p:sp>
      <p:sp>
        <p:nvSpPr>
          <p:cNvPr id="4" name="Slide Number Placeholder 3"/>
          <p:cNvSpPr>
            <a:spLocks noGrp="1"/>
          </p:cNvSpPr>
          <p:nvPr>
            <p:ph type="sldNum" sz="quarter" idx="10"/>
          </p:nvPr>
        </p:nvSpPr>
        <p:spPr/>
        <p:txBody>
          <a:bodyPr/>
          <a:lstStyle/>
          <a:p>
            <a:pPr>
              <a:defRPr/>
            </a:pPr>
            <a:fld id="{7FE02029-9BE2-4139-82E8-7E205433FD51}" type="slidenum">
              <a:rPr lang="de-DE" smtClean="0"/>
              <a:pPr>
                <a:defRPr/>
              </a:pPr>
              <a:t>3</a:t>
            </a:fld>
            <a:endParaRPr lang="de-DE"/>
          </a:p>
        </p:txBody>
      </p:sp>
    </p:spTree>
    <p:extLst>
      <p:ext uri="{BB962C8B-B14F-4D97-AF65-F5344CB8AC3E}">
        <p14:creationId xmlns:p14="http://schemas.microsoft.com/office/powerpoint/2010/main" val="4121829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t>Roope</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FI"/>
          </a:p>
        </p:txBody>
      </p:sp>
      <p:sp>
        <p:nvSpPr>
          <p:cNvPr id="4" name="Slide Number Placeholder 3"/>
          <p:cNvSpPr>
            <a:spLocks noGrp="1"/>
          </p:cNvSpPr>
          <p:nvPr>
            <p:ph type="sldNum" sz="quarter" idx="5"/>
          </p:nvPr>
        </p:nvSpPr>
        <p:spPr/>
        <p:txBody>
          <a:bodyPr/>
          <a:lstStyle/>
          <a:p>
            <a:pPr marL="0" marR="0" lvl="0" indent="0" algn="r" defTabSz="1336954" rtl="0" eaLnBrk="0" fontAlgn="base" latinLnBrk="0" hangingPunct="0">
              <a:lnSpc>
                <a:spcPct val="100000"/>
              </a:lnSpc>
              <a:spcBef>
                <a:spcPct val="0"/>
              </a:spcBef>
              <a:spcAft>
                <a:spcPct val="0"/>
              </a:spcAft>
              <a:buClrTx/>
              <a:buSzTx/>
              <a:buFontTx/>
              <a:buNone/>
              <a:tabLst/>
              <a:defRPr/>
            </a:pPr>
            <a:fld id="{7FE02029-9BE2-4139-82E8-7E205433FD51}" type="slidenum">
              <a:rPr kumimoji="0" lang="de-DE" sz="17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1336954" rtl="0" eaLnBrk="0" fontAlgn="base" latinLnBrk="0" hangingPunct="0">
                <a:lnSpc>
                  <a:spcPct val="100000"/>
                </a:lnSpc>
                <a:spcBef>
                  <a:spcPct val="0"/>
                </a:spcBef>
                <a:spcAft>
                  <a:spcPct val="0"/>
                </a:spcAft>
                <a:buClrTx/>
                <a:buSzTx/>
                <a:buFontTx/>
                <a:buNone/>
                <a:tabLst/>
                <a:defRPr/>
              </a:pPr>
              <a:t>4</a:t>
            </a:fld>
            <a:endParaRPr kumimoji="0" lang="de-DE" sz="17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986963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t>Roope</a:t>
            </a:r>
          </a:p>
          <a:p>
            <a:endParaRPr lang="en-GB"/>
          </a:p>
        </p:txBody>
      </p:sp>
      <p:sp>
        <p:nvSpPr>
          <p:cNvPr id="4" name="Slide Number Placeholder 3"/>
          <p:cNvSpPr>
            <a:spLocks noGrp="1"/>
          </p:cNvSpPr>
          <p:nvPr>
            <p:ph type="sldNum" sz="quarter" idx="5"/>
          </p:nvPr>
        </p:nvSpPr>
        <p:spPr/>
        <p:txBody>
          <a:bodyPr/>
          <a:lstStyle/>
          <a:p>
            <a:pPr>
              <a:defRPr/>
            </a:pPr>
            <a:fld id="{7FE02029-9BE2-4139-82E8-7E205433FD51}" type="slidenum">
              <a:rPr lang="de-DE" smtClean="0"/>
              <a:pPr>
                <a:defRPr/>
              </a:pPr>
              <a:t>5</a:t>
            </a:fld>
            <a:endParaRPr lang="de-DE"/>
          </a:p>
        </p:txBody>
      </p:sp>
    </p:spTree>
    <p:extLst>
      <p:ext uri="{BB962C8B-B14F-4D97-AF65-F5344CB8AC3E}">
        <p14:creationId xmlns:p14="http://schemas.microsoft.com/office/powerpoint/2010/main" val="1971260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FI"/>
              <a:t>Xavi</a:t>
            </a:r>
          </a:p>
          <a:p>
            <a:endParaRPr lang="en-GB"/>
          </a:p>
        </p:txBody>
      </p:sp>
      <p:sp>
        <p:nvSpPr>
          <p:cNvPr id="4" name="Slide Number Placeholder 3"/>
          <p:cNvSpPr>
            <a:spLocks noGrp="1"/>
          </p:cNvSpPr>
          <p:nvPr>
            <p:ph type="sldNum" sz="quarter" idx="5"/>
          </p:nvPr>
        </p:nvSpPr>
        <p:spPr/>
        <p:txBody>
          <a:bodyPr/>
          <a:lstStyle/>
          <a:p>
            <a:pPr>
              <a:defRPr/>
            </a:pPr>
            <a:fld id="{7FE02029-9BE2-4139-82E8-7E205433FD51}" type="slidenum">
              <a:rPr lang="de-DE" smtClean="0"/>
              <a:pPr>
                <a:defRPr/>
              </a:pPr>
              <a:t>6</a:t>
            </a:fld>
            <a:endParaRPr lang="de-DE"/>
          </a:p>
        </p:txBody>
      </p:sp>
    </p:spTree>
    <p:extLst>
      <p:ext uri="{BB962C8B-B14F-4D97-AF65-F5344CB8AC3E}">
        <p14:creationId xmlns:p14="http://schemas.microsoft.com/office/powerpoint/2010/main" val="15766858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GB" sz="1200" kern="1200">
              <a:solidFill>
                <a:schemeClr val="tx1"/>
              </a:solidFill>
              <a:effectLst/>
              <a:latin typeface="Times New Roman" pitchFamily="18" charset="0"/>
              <a:ea typeface="+mn-ea"/>
              <a:cs typeface="+mn-cs"/>
            </a:endParaRP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FI"/>
              <a:t>Xavi</a:t>
            </a:r>
          </a:p>
        </p:txBody>
      </p:sp>
      <p:sp>
        <p:nvSpPr>
          <p:cNvPr id="4" name="Slide Number Placeholder 3"/>
          <p:cNvSpPr>
            <a:spLocks noGrp="1"/>
          </p:cNvSpPr>
          <p:nvPr>
            <p:ph type="sldNum" sz="quarter" idx="5"/>
          </p:nvPr>
        </p:nvSpPr>
        <p:spPr/>
        <p:txBody>
          <a:bodyPr/>
          <a:lstStyle/>
          <a:p>
            <a:pPr marL="0" marR="0" lvl="0" indent="0" algn="r" defTabSz="1336954" rtl="0" eaLnBrk="0" fontAlgn="base" latinLnBrk="0" hangingPunct="0">
              <a:lnSpc>
                <a:spcPct val="100000"/>
              </a:lnSpc>
              <a:spcBef>
                <a:spcPct val="0"/>
              </a:spcBef>
              <a:spcAft>
                <a:spcPct val="0"/>
              </a:spcAft>
              <a:buClrTx/>
              <a:buSzTx/>
              <a:buFontTx/>
              <a:buNone/>
              <a:tabLst/>
              <a:defRPr/>
            </a:pPr>
            <a:fld id="{7FE02029-9BE2-4139-82E8-7E205433FD51}" type="slidenum">
              <a:rPr kumimoji="0" lang="de-DE" sz="17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1336954" rtl="0" eaLnBrk="0" fontAlgn="base" latinLnBrk="0" hangingPunct="0">
                <a:lnSpc>
                  <a:spcPct val="100000"/>
                </a:lnSpc>
                <a:spcBef>
                  <a:spcPct val="0"/>
                </a:spcBef>
                <a:spcAft>
                  <a:spcPct val="0"/>
                </a:spcAft>
                <a:buClrTx/>
                <a:buSzTx/>
                <a:buFontTx/>
                <a:buNone/>
                <a:tabLst/>
                <a:defRPr/>
              </a:pPr>
              <a:t>7</a:t>
            </a:fld>
            <a:endParaRPr kumimoji="0" lang="de-DE" sz="17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39484240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FI"/>
              <a:t>Xavi</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GB"/>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GB"/>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t>Tenants</a:t>
            </a:r>
            <a:r>
              <a:rPr lang="en-GB" baseline="0"/>
              <a:t> get a yearly budget…</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t>Provisioning</a:t>
            </a:r>
            <a:r>
              <a:rPr lang="en-GB" baseline="0"/>
              <a:t> any kind of resources consume these credits </a:t>
            </a:r>
            <a:r>
              <a:rPr lang="en-GB" baseline="0">
                <a:sym typeface="Wingdings" panose="05000000000000000000" pitchFamily="2" charset="2"/>
              </a:rPr>
              <a:t> users can use most of their budget by using just one type of resource (for example GPU or storage)</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baseline="0">
                <a:sym typeface="Wingdings" panose="05000000000000000000" pitchFamily="2" charset="2"/>
              </a:rPr>
              <a:t>In the picture, light blue bar represents the annual budget, which might cover for example 560 000 CPU hours</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baseline="0">
                <a:sym typeface="Wingdings" panose="05000000000000000000" pitchFamily="2" charset="2"/>
              </a:rPr>
              <a:t>In addition, the monthly budget is presented with white dashed line. </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baseline="0">
                <a:sym typeface="Wingdings" panose="05000000000000000000" pitchFamily="2" charset="2"/>
              </a:rPr>
              <a:t>Notably monthly budget is larger than yearly budget divided by 12 meaning that having burst capacity is possible</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t>Tenants</a:t>
            </a:r>
            <a:r>
              <a:rPr lang="en-GB" baseline="0"/>
              <a:t> can use their yearly allocation in shorter period of time</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baseline="0"/>
              <a:t>Finally, all tenants will have a quota – a hard limit which cannot be exceeded at any point of time</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baseline="0"/>
              <a:t>This is obviously set up to protect the system and to ensure a fair share of resources for all tenants</a:t>
            </a:r>
            <a:endParaRPr lang="en-GB"/>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t>EUMETSAT will monitor and control the usage</a:t>
            </a:r>
            <a:r>
              <a:rPr lang="en-GB" baseline="0"/>
              <a:t> so that overall limit (225 CRU) is not exceeded</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baseline="0"/>
              <a:t>Because with this kind of setup it is possible in theory…</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baseline="0"/>
              <a:t>Action might be asking someone to reduce resources or getting more resources using elasticity contract</a:t>
            </a:r>
            <a:endParaRPr lang="en-GB"/>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FI"/>
              <a:t>In the beginning, budgets and quotas will be set conservatively. In the future, when we have more experience, more loose limits might be set</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FI"/>
              <a:t>This is aligned with ECMWF HPC usage conventions and plans with EWC</a:t>
            </a:r>
            <a:endParaRPr lang="en-GB"/>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a:t>Notably, MSs can share the credits and combine them…</a:t>
            </a:r>
            <a:endParaRPr lang="en-FI"/>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FI"/>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FI"/>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FI"/>
          </a:p>
        </p:txBody>
      </p:sp>
      <p:sp>
        <p:nvSpPr>
          <p:cNvPr id="4" name="Slide Number Placeholder 3"/>
          <p:cNvSpPr>
            <a:spLocks noGrp="1"/>
          </p:cNvSpPr>
          <p:nvPr>
            <p:ph type="sldNum" sz="quarter" idx="5"/>
          </p:nvPr>
        </p:nvSpPr>
        <p:spPr/>
        <p:txBody>
          <a:bodyPr/>
          <a:lstStyle/>
          <a:p>
            <a:pPr marL="0" marR="0" lvl="0" indent="0" algn="r" defTabSz="1336954" rtl="0" eaLnBrk="0" fontAlgn="base" latinLnBrk="0" hangingPunct="0">
              <a:lnSpc>
                <a:spcPct val="100000"/>
              </a:lnSpc>
              <a:spcBef>
                <a:spcPct val="0"/>
              </a:spcBef>
              <a:spcAft>
                <a:spcPct val="0"/>
              </a:spcAft>
              <a:buClrTx/>
              <a:buSzTx/>
              <a:buFontTx/>
              <a:buNone/>
              <a:tabLst/>
              <a:defRPr/>
            </a:pPr>
            <a:fld id="{7FE02029-9BE2-4139-82E8-7E205433FD51}" type="slidenum">
              <a:rPr kumimoji="0" lang="de-DE" sz="17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1336954" rtl="0" eaLnBrk="0" fontAlgn="base" latinLnBrk="0" hangingPunct="0">
                <a:lnSpc>
                  <a:spcPct val="100000"/>
                </a:lnSpc>
                <a:spcBef>
                  <a:spcPct val="0"/>
                </a:spcBef>
                <a:spcAft>
                  <a:spcPct val="0"/>
                </a:spcAft>
                <a:buClrTx/>
                <a:buSzTx/>
                <a:buFontTx/>
                <a:buNone/>
                <a:tabLst/>
                <a:defRPr/>
              </a:pPr>
              <a:t>8</a:t>
            </a:fld>
            <a:endParaRPr kumimoji="0" lang="de-DE" sz="17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15784515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FI"/>
              <a:t>Xavi</a:t>
            </a:r>
          </a:p>
          <a:p>
            <a:endParaRPr lang="en-GB"/>
          </a:p>
          <a:p>
            <a:r>
              <a:rPr lang="en-GB"/>
              <a:t>- We hope to provide the similar access to the all tenant admins</a:t>
            </a:r>
          </a:p>
        </p:txBody>
      </p:sp>
      <p:sp>
        <p:nvSpPr>
          <p:cNvPr id="4" name="Slide Number Placeholder 3"/>
          <p:cNvSpPr>
            <a:spLocks noGrp="1"/>
          </p:cNvSpPr>
          <p:nvPr>
            <p:ph type="sldNum" sz="quarter" idx="5"/>
          </p:nvPr>
        </p:nvSpPr>
        <p:spPr/>
        <p:txBody>
          <a:bodyPr/>
          <a:lstStyle/>
          <a:p>
            <a:pPr>
              <a:defRPr/>
            </a:pPr>
            <a:fld id="{7FE02029-9BE2-4139-82E8-7E205433FD51}" type="slidenum">
              <a:rPr lang="de-DE" smtClean="0"/>
              <a:pPr>
                <a:defRPr/>
              </a:pPr>
              <a:t>9</a:t>
            </a:fld>
            <a:endParaRPr lang="de-DE"/>
          </a:p>
        </p:txBody>
      </p:sp>
    </p:spTree>
    <p:extLst>
      <p:ext uri="{BB962C8B-B14F-4D97-AF65-F5344CB8AC3E}">
        <p14:creationId xmlns:p14="http://schemas.microsoft.com/office/powerpoint/2010/main" val="4106506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624686" y="6349911"/>
            <a:ext cx="2216123"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64E83"/>
                </a:solidFill>
                <a:effectLst/>
                <a:uLnTx/>
                <a:uFillTx/>
                <a:latin typeface="Roboto" panose="02000000000000000000" pitchFamily="2" charset="0"/>
                <a:ea typeface="+mn-ea"/>
                <a:cs typeface="+mn-cs"/>
              </a:rPr>
              <a:t>© ECMWF &amp; EUMETSAT</a:t>
            </a:r>
          </a:p>
        </p:txBody>
      </p:sp>
      <p:sp>
        <p:nvSpPr>
          <p:cNvPr id="13" name="Text Placeholder 12"/>
          <p:cNvSpPr>
            <a:spLocks noGrp="1"/>
          </p:cNvSpPr>
          <p:nvPr>
            <p:ph type="body" sz="quarter" idx="10" hasCustomPrompt="1"/>
          </p:nvPr>
        </p:nvSpPr>
        <p:spPr>
          <a:xfrm>
            <a:off x="692334" y="1122749"/>
            <a:ext cx="787165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latin typeface="Roboto" panose="02000000000000000000" pitchFamily="2" charset="0"/>
                <a:ea typeface="Roboto" panose="02000000000000000000" pitchFamily="2" charset="0"/>
              </a:defRPr>
            </a:lvl1pPr>
          </a:lstStyle>
          <a:p>
            <a:pPr lvl="0"/>
            <a:r>
              <a:rPr lang="en-GB"/>
              <a:t>Title of Presentation</a:t>
            </a:r>
          </a:p>
        </p:txBody>
      </p:sp>
      <p:sp>
        <p:nvSpPr>
          <p:cNvPr id="14" name="Text Placeholder 12"/>
          <p:cNvSpPr>
            <a:spLocks noGrp="1"/>
          </p:cNvSpPr>
          <p:nvPr>
            <p:ph type="body" sz="quarter" idx="11" hasCustomPrompt="1"/>
          </p:nvPr>
        </p:nvSpPr>
        <p:spPr>
          <a:xfrm>
            <a:off x="692334" y="1808551"/>
            <a:ext cx="787165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latin typeface="Roboto" panose="02000000000000000000" pitchFamily="2" charset="0"/>
                <a:ea typeface="Roboto" panose="02000000000000000000" pitchFamily="2" charset="0"/>
              </a:defRPr>
            </a:lvl1pPr>
          </a:lstStyle>
          <a:p>
            <a:pPr lvl="0"/>
            <a:r>
              <a:rPr lang="en-GB"/>
              <a:t>Subtitle of Presentation</a:t>
            </a:r>
          </a:p>
        </p:txBody>
      </p:sp>
      <p:sp>
        <p:nvSpPr>
          <p:cNvPr id="15" name="Text Placeholder 12"/>
          <p:cNvSpPr>
            <a:spLocks noGrp="1"/>
          </p:cNvSpPr>
          <p:nvPr>
            <p:ph type="body" sz="quarter" idx="12" hasCustomPrompt="1"/>
          </p:nvPr>
        </p:nvSpPr>
        <p:spPr>
          <a:xfrm>
            <a:off x="692334" y="2528553"/>
            <a:ext cx="787165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latin typeface="Roboto" panose="02000000000000000000" pitchFamily="2" charset="0"/>
                <a:ea typeface="Roboto" panose="02000000000000000000" pitchFamily="2" charset="0"/>
              </a:defRPr>
            </a:lvl1pPr>
          </a:lstStyle>
          <a:p>
            <a:pPr lvl="0"/>
            <a:r>
              <a:rPr lang="en-GB"/>
              <a:t>Author’s Name</a:t>
            </a:r>
          </a:p>
        </p:txBody>
      </p:sp>
      <p:sp>
        <p:nvSpPr>
          <p:cNvPr id="16" name="Text Placeholder 12"/>
          <p:cNvSpPr>
            <a:spLocks noGrp="1"/>
          </p:cNvSpPr>
          <p:nvPr>
            <p:ph type="body" sz="quarter" idx="13" hasCustomPrompt="1"/>
          </p:nvPr>
        </p:nvSpPr>
        <p:spPr>
          <a:xfrm>
            <a:off x="692334" y="2949776"/>
            <a:ext cx="787165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latin typeface="Roboto" panose="02000000000000000000" pitchFamily="2" charset="0"/>
                <a:ea typeface="Roboto" panose="02000000000000000000" pitchFamily="2" charset="0"/>
              </a:defRPr>
            </a:lvl1pPr>
          </a:lstStyle>
          <a:p>
            <a:pPr lvl="0"/>
            <a:r>
              <a:rPr lang="en-GB"/>
              <a:t>Author’s Address</a:t>
            </a:r>
          </a:p>
        </p:txBody>
      </p:sp>
      <p:sp>
        <p:nvSpPr>
          <p:cNvPr id="17" name="Text Placeholder 12"/>
          <p:cNvSpPr>
            <a:spLocks noGrp="1"/>
          </p:cNvSpPr>
          <p:nvPr>
            <p:ph type="body" sz="quarter" idx="14" hasCustomPrompt="1"/>
          </p:nvPr>
        </p:nvSpPr>
        <p:spPr>
          <a:xfrm>
            <a:off x="692334" y="3257551"/>
            <a:ext cx="7871650" cy="230832"/>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latin typeface="Roboto" panose="02000000000000000000" pitchFamily="2" charset="0"/>
                <a:ea typeface="Roboto" panose="02000000000000000000" pitchFamily="2" charset="0"/>
              </a:defRPr>
            </a:lvl1pPr>
          </a:lstStyle>
          <a:p>
            <a:pPr lvl="0"/>
            <a:r>
              <a:rPr lang="en-GB" err="1"/>
              <a:t>email@ddress</a:t>
            </a:r>
            <a:endParaRPr lang="en-GB"/>
          </a:p>
        </p:txBody>
      </p:sp>
    </p:spTree>
    <p:extLst>
      <p:ext uri="{BB962C8B-B14F-4D97-AF65-F5344CB8AC3E}">
        <p14:creationId xmlns:p14="http://schemas.microsoft.com/office/powerpoint/2010/main" val="1913788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708671" y="344219"/>
            <a:ext cx="11020874" cy="369332"/>
          </a:xfrm>
          <a:prstGeom prst="rect">
            <a:avLst/>
          </a:prstGeom>
        </p:spPr>
        <p:txBody>
          <a:bodyPr lIns="0" tIns="0" rIns="0" bIns="0"/>
          <a:lstStyle>
            <a:lvl1pPr>
              <a:defRPr sz="3200" b="0" i="0">
                <a:solidFill>
                  <a:schemeClr val="tx1"/>
                </a:solidFill>
                <a:latin typeface="Dosis" pitchFamily="2" charset="77"/>
                <a:ea typeface="Roboto" panose="02000000000000000000" pitchFamily="2" charset="0"/>
              </a:defRPr>
            </a:lvl1pPr>
          </a:lstStyle>
          <a:p>
            <a:r>
              <a:rPr lang="en-GB"/>
              <a:t>Click to edit Master title style</a:t>
            </a:r>
            <a:endParaRPr lang="en-US"/>
          </a:p>
        </p:txBody>
      </p:sp>
      <p:sp>
        <p:nvSpPr>
          <p:cNvPr id="11" name="Content Placeholder 10"/>
          <p:cNvSpPr>
            <a:spLocks noGrp="1"/>
          </p:cNvSpPr>
          <p:nvPr>
            <p:ph sz="quarter" idx="14" hasCustomPrompt="1"/>
          </p:nvPr>
        </p:nvSpPr>
        <p:spPr>
          <a:xfrm>
            <a:off x="708671" y="936000"/>
            <a:ext cx="11020874" cy="4986000"/>
          </a:xfrm>
          <a:prstGeom prst="rect">
            <a:avLst/>
          </a:prstGeom>
        </p:spPr>
        <p:txBody>
          <a:bodyPr lIns="0" tIns="0" rIns="0" bIns="0"/>
          <a:lstStyle>
            <a:lvl1pPr marL="180000" indent="-180000">
              <a:lnSpc>
                <a:spcPts val="2200"/>
              </a:lnSpc>
              <a:spcBef>
                <a:spcPts val="1100"/>
              </a:spcBef>
              <a:buClr>
                <a:srgbClr val="064E83"/>
              </a:buClr>
              <a:defRPr sz="2400" b="0" i="0" baseline="0">
                <a:solidFill>
                  <a:schemeClr val="tx1"/>
                </a:solidFill>
                <a:latin typeface="Roboto" panose="02000000000000000000" pitchFamily="2" charset="0"/>
                <a:ea typeface="Roboto" panose="02000000000000000000" pitchFamily="2" charset="0"/>
              </a:defRPr>
            </a:lvl1pPr>
            <a:lvl2pPr marL="630000" indent="-270000">
              <a:lnSpc>
                <a:spcPts val="2000"/>
              </a:lnSpc>
              <a:spcBef>
                <a:spcPts val="1000"/>
              </a:spcBef>
              <a:buClr>
                <a:srgbClr val="064E83"/>
              </a:buClr>
              <a:defRPr sz="2000" b="0" i="0">
                <a:solidFill>
                  <a:schemeClr val="tx1"/>
                </a:solidFill>
                <a:latin typeface="Roboto" panose="02000000000000000000" pitchFamily="2" charset="0"/>
                <a:ea typeface="Roboto" panose="02000000000000000000" pitchFamily="2" charset="0"/>
              </a:defRPr>
            </a:lvl2pPr>
            <a:lvl3pPr marL="990000" indent="-270000">
              <a:lnSpc>
                <a:spcPts val="1800"/>
              </a:lnSpc>
              <a:spcBef>
                <a:spcPts val="900"/>
              </a:spcBef>
              <a:buClr>
                <a:srgbClr val="064E83"/>
              </a:buClr>
              <a:defRPr sz="1600" b="0" i="0">
                <a:solidFill>
                  <a:schemeClr val="tx1"/>
                </a:solidFill>
                <a:latin typeface="Roboto" panose="02000000000000000000" pitchFamily="2" charset="0"/>
                <a:ea typeface="Roboto" panose="02000000000000000000" pitchFamily="2" charset="0"/>
              </a:defRPr>
            </a:lvl3pPr>
            <a:lvl4pPr marL="1350000" indent="-270000">
              <a:lnSpc>
                <a:spcPts val="1600"/>
              </a:lnSpc>
              <a:spcBef>
                <a:spcPts val="800"/>
              </a:spcBef>
              <a:buClr>
                <a:srgbClr val="064E83"/>
              </a:buClr>
              <a:defRPr sz="1400" b="0" i="0">
                <a:solidFill>
                  <a:schemeClr val="tx1"/>
                </a:solidFill>
                <a:latin typeface="Roboto" panose="02000000000000000000" pitchFamily="2" charset="0"/>
                <a:ea typeface="Roboto" panose="02000000000000000000" pitchFamily="2" charset="0"/>
              </a:defRPr>
            </a:lvl4pPr>
            <a:lvl5pPr marL="1710000" indent="-270000">
              <a:lnSpc>
                <a:spcPts val="1400"/>
              </a:lnSpc>
              <a:spcBef>
                <a:spcPts val="700"/>
              </a:spcBef>
              <a:buClr>
                <a:srgbClr val="064E83"/>
              </a:buClr>
              <a:defRPr sz="1050" b="0" i="0">
                <a:solidFill>
                  <a:schemeClr val="tx1"/>
                </a:solidFill>
                <a:latin typeface="Roboto" panose="02000000000000000000" pitchFamily="2" charset="0"/>
                <a:ea typeface="Roboto" panose="02000000000000000000" pitchFamily="2" charset="0"/>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2" name="Slide Number Placeholder 2"/>
          <p:cNvSpPr>
            <a:spLocks noGrp="1"/>
          </p:cNvSpPr>
          <p:nvPr>
            <p:ph type="sldNum" sz="quarter" idx="10"/>
          </p:nvPr>
        </p:nvSpPr>
        <p:spPr>
          <a:xfrm>
            <a:off x="11077285" y="6258560"/>
            <a:ext cx="1114715" cy="194575"/>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a:p>
        </p:txBody>
      </p:sp>
    </p:spTree>
    <p:extLst>
      <p:ext uri="{BB962C8B-B14F-4D97-AF65-F5344CB8AC3E}">
        <p14:creationId xmlns:p14="http://schemas.microsoft.com/office/powerpoint/2010/main" val="1085402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281" y="360000"/>
            <a:ext cx="10032213" cy="369332"/>
          </a:xfrm>
          <a:prstGeom prst="rect">
            <a:avLst/>
          </a:prstGeom>
        </p:spPr>
        <p:txBody>
          <a:bodyPr lIns="0" tIns="0" rIns="0" bIns="0"/>
          <a:lstStyle>
            <a:lvl1pPr>
              <a:defRPr sz="3200">
                <a:solidFill>
                  <a:srgbClr val="064E83"/>
                </a:solidFill>
              </a:defRPr>
            </a:lvl1pPr>
          </a:lstStyle>
          <a:p>
            <a:r>
              <a:rPr lang="en-GB"/>
              <a:t>Click to edit Master title style</a:t>
            </a:r>
            <a:endParaRPr lang="en-US"/>
          </a:p>
        </p:txBody>
      </p:sp>
      <p:sp>
        <p:nvSpPr>
          <p:cNvPr id="11" name="Content Placeholder 10"/>
          <p:cNvSpPr>
            <a:spLocks noGrp="1"/>
          </p:cNvSpPr>
          <p:nvPr>
            <p:ph sz="quarter" idx="14" hasCustomPrompt="1"/>
          </p:nvPr>
        </p:nvSpPr>
        <p:spPr>
          <a:xfrm>
            <a:off x="1080281" y="936000"/>
            <a:ext cx="10032213"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Tree>
    <p:extLst>
      <p:ext uri="{BB962C8B-B14F-4D97-AF65-F5344CB8AC3E}">
        <p14:creationId xmlns:p14="http://schemas.microsoft.com/office/powerpoint/2010/main" val="3183941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tiff"/><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5"/>
          <a:stretch>
            <a:fillRect/>
          </a:stretch>
        </p:blipFill>
        <p:spPr>
          <a:xfrm>
            <a:off x="0" y="0"/>
            <a:ext cx="182928" cy="6858000"/>
          </a:xfrm>
          <a:prstGeom prst="rect">
            <a:avLst/>
          </a:prstGeom>
        </p:spPr>
      </p:pic>
      <p:pic>
        <p:nvPicPr>
          <p:cNvPr id="3" name="Picture 2">
            <a:extLst>
              <a:ext uri="{FF2B5EF4-FFF2-40B4-BE49-F238E27FC236}">
                <a16:creationId xmlns:a16="http://schemas.microsoft.com/office/drawing/2014/main" id="{C22A1EA0-BC6E-664F-AC56-03C458D3FE94}"/>
              </a:ext>
            </a:extLst>
          </p:cNvPr>
          <p:cNvPicPr>
            <a:picLocks noChangeAspect="1"/>
          </p:cNvPicPr>
          <p:nvPr userDrawn="1"/>
        </p:nvPicPr>
        <p:blipFill>
          <a:blip r:embed="rId6"/>
          <a:stretch>
            <a:fillRect/>
          </a:stretch>
        </p:blipFill>
        <p:spPr>
          <a:xfrm>
            <a:off x="1080281" y="6160237"/>
            <a:ext cx="2545441" cy="524997"/>
          </a:xfrm>
          <a:prstGeom prst="rect">
            <a:avLst/>
          </a:prstGeom>
        </p:spPr>
      </p:pic>
      <p:pic>
        <p:nvPicPr>
          <p:cNvPr id="5" name="Picture 4" descr="ECMWF_Master_Logo_RGB_nostrap.png">
            <a:extLst>
              <a:ext uri="{FF2B5EF4-FFF2-40B4-BE49-F238E27FC236}">
                <a16:creationId xmlns:a16="http://schemas.microsoft.com/office/drawing/2014/main" id="{625ADF51-2EA0-9549-A693-9461E4C4C463}"/>
              </a:ext>
            </a:extLst>
          </p:cNvPr>
          <p:cNvPicPr>
            <a:picLocks noChangeAspect="1"/>
          </p:cNvPicPr>
          <p:nvPr userDrawn="1"/>
        </p:nvPicPr>
        <p:blipFill>
          <a:blip r:embed="rId7" cstate="hqprint">
            <a:extLst>
              <a:ext uri="{28A0092B-C50C-407E-A947-70E740481C1C}">
                <a14:useLocalDpi xmlns:a14="http://schemas.microsoft.com/office/drawing/2010/main"/>
              </a:ext>
            </a:extLst>
          </a:blip>
          <a:stretch>
            <a:fillRect/>
          </a:stretch>
        </p:blipFill>
        <p:spPr>
          <a:xfrm>
            <a:off x="7741222" y="6256350"/>
            <a:ext cx="1342722" cy="230658"/>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362C7FC0-27F2-334E-BCC6-687CE7E69788}"/>
              </a:ext>
            </a:extLst>
          </p:cNvPr>
          <p:cNvPicPr>
            <a:picLocks noChangeAspect="1"/>
          </p:cNvPicPr>
          <p:nvPr userDrawn="1"/>
        </p:nvPicPr>
        <p:blipFill>
          <a:blip r:embed="rId8"/>
          <a:stretch>
            <a:fillRect/>
          </a:stretch>
        </p:blipFill>
        <p:spPr>
          <a:xfrm>
            <a:off x="9083944" y="6149619"/>
            <a:ext cx="1853944" cy="444120"/>
          </a:xfrm>
          <a:prstGeom prst="rect">
            <a:avLst/>
          </a:prstGeom>
        </p:spPr>
      </p:pic>
    </p:spTree>
    <p:extLst>
      <p:ext uri="{BB962C8B-B14F-4D97-AF65-F5344CB8AC3E}">
        <p14:creationId xmlns:p14="http://schemas.microsoft.com/office/powerpoint/2010/main" val="1918335737"/>
      </p:ext>
    </p:extLst>
  </p:cSld>
  <p:clrMap bg1="lt1" tx1="dk1" bg2="lt2" tx2="dk2" accent1="accent1" accent2="accent2" accent3="accent3" accent4="accent4" accent5="accent5" accent6="accent6" hlink="hlink" folHlink="folHlink"/>
  <p:sldLayoutIdLst>
    <p:sldLayoutId id="2147487685" r:id="rId1"/>
    <p:sldLayoutId id="2147487686" r:id="rId2"/>
    <p:sldLayoutId id="2147487687" r:id="rId3"/>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17.sv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6.sv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18.png"/><Relationship Id="rId7"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31.svg"/><Relationship Id="rId4" Type="http://schemas.openxmlformats.org/officeDocument/2006/relationships/image" Target="../media/image19.svg"/><Relationship Id="rId9"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hyperlink" Target="https://www.maelstrom-eurohpc.eu/"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agora.fmi.fi/display/OPERA/Feedback+from+users" TargetMode="Externa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hyperlink" Target="https://jira.ecmwf.int/servicedesk/customer/portal/9" TargetMode="External"/><Relationship Id="rId3" Type="http://schemas.openxmlformats.org/officeDocument/2006/relationships/hyperlink" Target="https://www.europeanweather.cloud/" TargetMode="External"/><Relationship Id="rId7"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hyperlink" Target="https://confluence.ecmwf.int/display/EWCLOUDKB/" TargetMode="External"/><Relationship Id="rId4" Type="http://schemas.openxmlformats.org/officeDocument/2006/relationships/image" Target="../media/image33.png"/><Relationship Id="rId9"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hyperlink" Target="https://www.ecmwf.int/en/research/special-projects/special-project-application"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s://www.eumetsat.int/european-weather-cloud-research-development-call"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92334" y="1129588"/>
            <a:ext cx="7871650" cy="512961"/>
          </a:xfrm>
        </p:spPr>
        <p:txBody>
          <a:bodyPr/>
          <a:lstStyle/>
          <a:p>
            <a:pPr>
              <a:defRPr/>
            </a:pPr>
            <a:r>
              <a:rPr lang="en-GB" b="0" kern="0">
                <a:solidFill>
                  <a:schemeClr val="tx1"/>
                </a:solidFill>
                <a:latin typeface="Dosis" panose="02010503020202060003" pitchFamily="2" charset="0"/>
                <a:cs typeface="Arial" panose="020B0604020202020204" pitchFamily="34" charset="0"/>
              </a:rPr>
              <a:t>European Weather Cloud</a:t>
            </a:r>
          </a:p>
        </p:txBody>
      </p:sp>
      <p:sp>
        <p:nvSpPr>
          <p:cNvPr id="4" name="Text Placeholder 3"/>
          <p:cNvSpPr>
            <a:spLocks noGrp="1"/>
          </p:cNvSpPr>
          <p:nvPr>
            <p:ph type="body" sz="quarter" idx="11"/>
          </p:nvPr>
        </p:nvSpPr>
        <p:spPr>
          <a:xfrm>
            <a:off x="692334" y="1808551"/>
            <a:ext cx="7871650" cy="365485"/>
          </a:xfrm>
        </p:spPr>
        <p:txBody>
          <a:bodyPr/>
          <a:lstStyle/>
          <a:p>
            <a:r>
              <a:rPr lang="en-US">
                <a:solidFill>
                  <a:schemeClr val="tx1"/>
                </a:solidFill>
                <a:latin typeface="Dosis" panose="02010303020202060003" pitchFamily="2" charset="0"/>
              </a:rPr>
              <a:t>Status and path to operations</a:t>
            </a:r>
            <a:endParaRPr lang="en-GB">
              <a:solidFill>
                <a:schemeClr val="tx1"/>
              </a:solidFill>
              <a:latin typeface="Dosis" panose="02010303020202060003" pitchFamily="2" charset="0"/>
            </a:endParaRPr>
          </a:p>
        </p:txBody>
      </p:sp>
      <p:sp>
        <p:nvSpPr>
          <p:cNvPr id="5" name="Text Placeholder 4"/>
          <p:cNvSpPr>
            <a:spLocks noGrp="1"/>
          </p:cNvSpPr>
          <p:nvPr>
            <p:ph type="body" sz="quarter" idx="12"/>
          </p:nvPr>
        </p:nvSpPr>
        <p:spPr>
          <a:xfrm>
            <a:off x="692334" y="2528553"/>
            <a:ext cx="7871650" cy="307777"/>
          </a:xfrm>
        </p:spPr>
        <p:txBody>
          <a:bodyPr/>
          <a:lstStyle/>
          <a:p>
            <a:r>
              <a:rPr lang="en-GB">
                <a:solidFill>
                  <a:schemeClr val="tx1"/>
                </a:solidFill>
                <a:latin typeface="Dosis" panose="02010303020202060003" pitchFamily="2" charset="0"/>
              </a:rPr>
              <a:t>Roope Tervo, Xavier </a:t>
            </a:r>
            <a:r>
              <a:rPr lang="en-GB" err="1">
                <a:solidFill>
                  <a:schemeClr val="tx1"/>
                </a:solidFill>
                <a:latin typeface="Dosis" panose="02010303020202060003" pitchFamily="2" charset="0"/>
              </a:rPr>
              <a:t>Abellan</a:t>
            </a:r>
            <a:endParaRPr lang="en-GB">
              <a:solidFill>
                <a:schemeClr val="tx1"/>
              </a:solidFill>
              <a:latin typeface="Dosis" panose="02010303020202060003" pitchFamily="2" charset="0"/>
            </a:endParaRPr>
          </a:p>
        </p:txBody>
      </p:sp>
    </p:spTree>
    <p:extLst>
      <p:ext uri="{BB962C8B-B14F-4D97-AF65-F5344CB8AC3E}">
        <p14:creationId xmlns:p14="http://schemas.microsoft.com/office/powerpoint/2010/main" val="618315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a:solidFill>
                  <a:schemeClr val="tx1"/>
                </a:solidFill>
                <a:latin typeface="Dosis" pitchFamily="2" charset="77"/>
              </a:rPr>
              <a:t>Target to be operational in Spring 2023</a:t>
            </a:r>
          </a:p>
        </p:txBody>
      </p:sp>
      <p:graphicFrame>
        <p:nvGraphicFramePr>
          <p:cNvPr id="4" name="Diagram 3"/>
          <p:cNvGraphicFramePr/>
          <p:nvPr>
            <p:extLst>
              <p:ext uri="{D42A27DB-BD31-4B8C-83A1-F6EECF244321}">
                <p14:modId xmlns:p14="http://schemas.microsoft.com/office/powerpoint/2010/main" val="101412857"/>
              </p:ext>
            </p:extLst>
          </p:nvPr>
        </p:nvGraphicFramePr>
        <p:xfrm>
          <a:off x="224689" y="3150546"/>
          <a:ext cx="12001767" cy="46091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 name="Text Placeholder 2"/>
          <p:cNvSpPr>
            <a:spLocks noGrp="1"/>
          </p:cNvSpPr>
          <p:nvPr/>
        </p:nvSpPr>
        <p:spPr>
          <a:xfrm>
            <a:off x="874430" y="1262815"/>
            <a:ext cx="11020874" cy="4986000"/>
          </a:xfrm>
          <a:prstGeom prst="rect">
            <a:avLst/>
          </a:prstGeom>
        </p:spPr>
        <p:txBody>
          <a:bodyPr lIns="0" tIns="0" rIns="0" bIns="0">
            <a:normAutofit/>
          </a:bodyPr>
          <a:lstStyle>
            <a:lvl1pPr marL="180000" indent="-180000" algn="l" defTabSz="457200" rtl="0" eaLnBrk="1" latinLnBrk="0" hangingPunct="1">
              <a:lnSpc>
                <a:spcPts val="2200"/>
              </a:lnSpc>
              <a:spcBef>
                <a:spcPts val="1100"/>
              </a:spcBef>
              <a:buClr>
                <a:srgbClr val="064E83"/>
              </a:buClr>
              <a:buFont typeface="Arial"/>
              <a:buChar char="•"/>
              <a:defRPr sz="2100" kern="1200" baseline="0">
                <a:solidFill>
                  <a:schemeClr val="tx1"/>
                </a:solidFill>
                <a:latin typeface="Roboto" panose="02000000000000000000" pitchFamily="2" charset="0"/>
                <a:ea typeface="Roboto" panose="02000000000000000000" pitchFamily="2" charset="0"/>
                <a:cs typeface="+mn-cs"/>
              </a:defRPr>
            </a:lvl1pPr>
            <a:lvl2pPr marL="630000" indent="-270000" algn="l" defTabSz="457200" rtl="0" eaLnBrk="1" latinLnBrk="0" hangingPunct="1">
              <a:lnSpc>
                <a:spcPts val="2000"/>
              </a:lnSpc>
              <a:spcBef>
                <a:spcPts val="1000"/>
              </a:spcBef>
              <a:buClr>
                <a:srgbClr val="064E83"/>
              </a:buClr>
              <a:buFont typeface="Arial"/>
              <a:buChar char="–"/>
              <a:defRPr sz="1800" kern="1200">
                <a:solidFill>
                  <a:schemeClr val="tx1"/>
                </a:solidFill>
                <a:latin typeface="Roboto" panose="02000000000000000000" pitchFamily="2" charset="0"/>
                <a:ea typeface="Roboto" panose="02000000000000000000" pitchFamily="2" charset="0"/>
                <a:cs typeface="+mn-cs"/>
              </a:defRPr>
            </a:lvl2pPr>
            <a:lvl3pPr marL="990000" indent="-270000" algn="l" defTabSz="457200" rtl="0" eaLnBrk="1" latinLnBrk="0" hangingPunct="1">
              <a:lnSpc>
                <a:spcPts val="1800"/>
              </a:lnSpc>
              <a:spcBef>
                <a:spcPts val="900"/>
              </a:spcBef>
              <a:buClr>
                <a:srgbClr val="064E83"/>
              </a:buClr>
              <a:buFont typeface="Arial"/>
              <a:buChar char="•"/>
              <a:defRPr sz="1400" kern="1200">
                <a:solidFill>
                  <a:schemeClr val="tx1"/>
                </a:solidFill>
                <a:latin typeface="Roboto" panose="02000000000000000000" pitchFamily="2" charset="0"/>
                <a:ea typeface="Roboto" panose="02000000000000000000" pitchFamily="2" charset="0"/>
                <a:cs typeface="+mn-cs"/>
              </a:defRPr>
            </a:lvl3pPr>
            <a:lvl4pPr marL="1350000" indent="-270000" algn="l" defTabSz="457200" rtl="0" eaLnBrk="1" latinLnBrk="0" hangingPunct="1">
              <a:lnSpc>
                <a:spcPts val="1600"/>
              </a:lnSpc>
              <a:spcBef>
                <a:spcPts val="800"/>
              </a:spcBef>
              <a:buClr>
                <a:srgbClr val="064E83"/>
              </a:buClr>
              <a:buFont typeface="Arial"/>
              <a:buChar char="–"/>
              <a:defRPr sz="1200" kern="1200">
                <a:solidFill>
                  <a:schemeClr val="tx1"/>
                </a:solidFill>
                <a:latin typeface="Roboto" panose="02000000000000000000" pitchFamily="2" charset="0"/>
                <a:ea typeface="Roboto" panose="02000000000000000000" pitchFamily="2" charset="0"/>
                <a:cs typeface="+mn-cs"/>
              </a:defRPr>
            </a:lvl4pPr>
            <a:lvl5pPr marL="1710000" indent="-270000" algn="l" defTabSz="457200" rtl="0" eaLnBrk="1" latinLnBrk="0" hangingPunct="1">
              <a:lnSpc>
                <a:spcPts val="1400"/>
              </a:lnSpc>
              <a:spcBef>
                <a:spcPts val="700"/>
              </a:spcBef>
              <a:buClr>
                <a:srgbClr val="064E83"/>
              </a:buClr>
              <a:buFont typeface="Arial"/>
              <a:buChar char="»"/>
              <a:defRPr sz="1000" kern="1200">
                <a:solidFill>
                  <a:schemeClr val="tx1"/>
                </a:solidFill>
                <a:latin typeface="Roboto" panose="02000000000000000000" pitchFamily="2" charset="0"/>
                <a:ea typeface="Roboto" panose="02000000000000000000" pitchFamily="2"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ts val="2200"/>
              </a:lnSpc>
              <a:spcBef>
                <a:spcPts val="0"/>
              </a:spcBef>
              <a:spcAft>
                <a:spcPts val="600"/>
              </a:spcAft>
              <a:buClr>
                <a:srgbClr val="064E83"/>
              </a:buClr>
              <a:buSzTx/>
              <a:buFont typeface="Arial"/>
              <a:buNone/>
              <a:tabLst/>
              <a:defRPr/>
            </a:pPr>
            <a:r>
              <a:rPr kumimoji="0" lang="en-US" sz="2000" b="0" u="none" strike="noStrike" kern="1200" cap="none" spc="0" normalizeH="0" baseline="0" noProof="0">
                <a:ln>
                  <a:noFill/>
                </a:ln>
                <a:solidFill>
                  <a:sysClr val="windowText" lastClr="000000"/>
                </a:solidFill>
                <a:effectLst/>
                <a:uLnTx/>
                <a:uFillTx/>
                <a:ea typeface="Roboto" panose="02000000000000000000" pitchFamily="2" charset="0"/>
                <a:cs typeface="+mn-cs"/>
              </a:rPr>
              <a:t>EUMETSAT infrastructure almost operational</a:t>
            </a:r>
            <a:endParaRPr kumimoji="0" lang="en-GB" sz="2000" b="0" u="none" strike="noStrike" kern="1200" cap="none" spc="0" normalizeH="0" baseline="0" noProof="0">
              <a:ln>
                <a:noFill/>
              </a:ln>
              <a:solidFill>
                <a:sysClr val="windowText" lastClr="000000"/>
              </a:solidFill>
              <a:effectLst/>
              <a:uLnTx/>
              <a:uFillTx/>
              <a:ea typeface="Roboto" panose="02000000000000000000" pitchFamily="2" charset="0"/>
              <a:cs typeface="+mn-cs"/>
            </a:endParaRPr>
          </a:p>
          <a:p>
            <a:pPr marL="180000" marR="0" lvl="0" indent="-180000" algn="l" defTabSz="457200" rtl="0" eaLnBrk="1" fontAlgn="auto" latinLnBrk="0" hangingPunct="1">
              <a:lnSpc>
                <a:spcPts val="2200"/>
              </a:lnSpc>
              <a:spcBef>
                <a:spcPts val="0"/>
              </a:spcBef>
              <a:spcAft>
                <a:spcPts val="600"/>
              </a:spcAft>
              <a:buClr>
                <a:srgbClr val="064E83"/>
              </a:buClr>
              <a:buSzTx/>
              <a:buFontTx/>
              <a:buChar char="-"/>
              <a:tabLst/>
              <a:defRPr/>
            </a:pPr>
            <a:r>
              <a:rPr kumimoji="0" lang="en-US" sz="1800" b="0" u="none" strike="noStrike" kern="1200" cap="none" spc="0" normalizeH="0" baseline="0" noProof="0">
                <a:ln>
                  <a:noFill/>
                </a:ln>
                <a:solidFill>
                  <a:sysClr val="windowText" lastClr="000000"/>
                </a:solidFill>
                <a:effectLst/>
                <a:uLnTx/>
                <a:uFillTx/>
                <a:ea typeface="Roboto" panose="02000000000000000000" pitchFamily="2" charset="0"/>
                <a:cs typeface="+mn-cs"/>
                <a:sym typeface="Wingdings" panose="05000000000000000000" pitchFamily="2" charset="2"/>
              </a:rPr>
              <a:t>Service readiness checkpoint successful August 2022 with an exclusion of direct link and Flash+ storage tier</a:t>
            </a:r>
          </a:p>
          <a:p>
            <a:pPr marL="180000" marR="0" lvl="0" indent="-180000" algn="l" defTabSz="457200" rtl="0" eaLnBrk="1" fontAlgn="auto" latinLnBrk="0" hangingPunct="1">
              <a:lnSpc>
                <a:spcPts val="2200"/>
              </a:lnSpc>
              <a:spcBef>
                <a:spcPts val="0"/>
              </a:spcBef>
              <a:spcAft>
                <a:spcPts val="600"/>
              </a:spcAft>
              <a:buClr>
                <a:srgbClr val="064E83"/>
              </a:buClr>
              <a:buSzTx/>
              <a:buFontTx/>
              <a:buChar char="-"/>
              <a:tabLst/>
              <a:defRPr/>
            </a:pPr>
            <a:r>
              <a:rPr kumimoji="0" lang="en-US" sz="1800" b="0" u="none" strike="noStrike" kern="1200" cap="none" spc="0" normalizeH="0" baseline="0" noProof="0">
                <a:ln>
                  <a:noFill/>
                </a:ln>
                <a:solidFill>
                  <a:sysClr val="windowText" lastClr="000000"/>
                </a:solidFill>
                <a:effectLst/>
                <a:uLnTx/>
                <a:uFillTx/>
                <a:ea typeface="Roboto" panose="02000000000000000000" pitchFamily="2" charset="0"/>
                <a:cs typeface="+mn-cs"/>
                <a:sym typeface="Wingdings" panose="05000000000000000000" pitchFamily="2" charset="2"/>
              </a:rPr>
              <a:t>Final acceptance in 2022</a:t>
            </a:r>
            <a:br>
              <a:rPr kumimoji="0" lang="en-US" sz="1600" b="0" u="none" strike="noStrike" kern="1200" cap="none" spc="0" normalizeH="0" baseline="0" noProof="0">
                <a:ln>
                  <a:noFill/>
                </a:ln>
                <a:solidFill>
                  <a:sysClr val="windowText" lastClr="000000"/>
                </a:solidFill>
                <a:effectLst/>
                <a:uLnTx/>
                <a:uFillTx/>
                <a:ea typeface="Roboto" panose="02000000000000000000" pitchFamily="2" charset="0"/>
                <a:cs typeface="+mn-cs"/>
                <a:sym typeface="Wingdings" panose="05000000000000000000" pitchFamily="2" charset="2"/>
              </a:rPr>
            </a:br>
            <a:endParaRPr kumimoji="0" lang="en-GB" sz="1600" b="0" u="none" strike="noStrike" kern="1200" cap="none" spc="0" normalizeH="0" baseline="0" noProof="0">
              <a:ln>
                <a:noFill/>
              </a:ln>
              <a:solidFill>
                <a:sysClr val="windowText" lastClr="000000"/>
              </a:solidFill>
              <a:effectLst/>
              <a:uLnTx/>
              <a:uFillTx/>
              <a:ea typeface="Roboto" panose="02000000000000000000" pitchFamily="2" charset="0"/>
              <a:cs typeface="+mn-cs"/>
              <a:sym typeface="Wingdings" panose="05000000000000000000" pitchFamily="2" charset="2"/>
            </a:endParaRPr>
          </a:p>
          <a:p>
            <a:pPr marL="0" marR="0" lvl="0" indent="0" algn="l" defTabSz="457200" rtl="0" eaLnBrk="1" fontAlgn="auto" latinLnBrk="0" hangingPunct="1">
              <a:lnSpc>
                <a:spcPts val="2200"/>
              </a:lnSpc>
              <a:spcBef>
                <a:spcPts val="0"/>
              </a:spcBef>
              <a:spcAft>
                <a:spcPts val="600"/>
              </a:spcAft>
              <a:buClr>
                <a:srgbClr val="064E83"/>
              </a:buClr>
              <a:buSzTx/>
              <a:buFont typeface="Arial"/>
              <a:buNone/>
              <a:tabLst/>
              <a:defRPr/>
            </a:pPr>
            <a:r>
              <a:rPr kumimoji="0" lang="en-US" sz="2000" b="0" u="none" strike="noStrike" kern="1200" cap="none" spc="0" normalizeH="0" baseline="0" noProof="0">
                <a:ln>
                  <a:noFill/>
                </a:ln>
                <a:solidFill>
                  <a:sysClr val="windowText" lastClr="000000"/>
                </a:solidFill>
                <a:effectLst/>
                <a:uLnTx/>
                <a:uFillTx/>
                <a:ea typeface="Roboto" panose="02000000000000000000" pitchFamily="2" charset="0"/>
                <a:cs typeface="+mn-cs"/>
                <a:sym typeface="Wingdings" panose="05000000000000000000" pitchFamily="2" charset="2"/>
              </a:rPr>
              <a:t>ECMWF infrastructure contract signed </a:t>
            </a:r>
          </a:p>
          <a:p>
            <a:pPr marR="0" lvl="0" algn="l" defTabSz="457200" rtl="0" eaLnBrk="1" fontAlgn="auto" latinLnBrk="0" hangingPunct="1">
              <a:lnSpc>
                <a:spcPts val="2200"/>
              </a:lnSpc>
              <a:spcBef>
                <a:spcPts val="0"/>
              </a:spcBef>
              <a:spcAft>
                <a:spcPts val="600"/>
              </a:spcAft>
              <a:buClr>
                <a:srgbClr val="064E83"/>
              </a:buClr>
              <a:buSzTx/>
              <a:buFontTx/>
              <a:buChar char="-"/>
              <a:tabLst/>
              <a:defRPr/>
            </a:pPr>
            <a:r>
              <a:rPr lang="en-US" sz="1800" b="0">
                <a:solidFill>
                  <a:sysClr val="windowText" lastClr="000000"/>
                </a:solidFill>
                <a:sym typeface="Wingdings" panose="05000000000000000000" pitchFamily="2" charset="2"/>
              </a:rPr>
              <a:t>Infrastructure expected to be ready in Q1/2023</a:t>
            </a:r>
          </a:p>
        </p:txBody>
      </p:sp>
      <p:grpSp>
        <p:nvGrpSpPr>
          <p:cNvPr id="113" name="Group 112"/>
          <p:cNvGrpSpPr/>
          <p:nvPr/>
        </p:nvGrpSpPr>
        <p:grpSpPr>
          <a:xfrm>
            <a:off x="6428060" y="3596791"/>
            <a:ext cx="1319592" cy="1266607"/>
            <a:chOff x="1335044" y="4224599"/>
            <a:chExt cx="1319592" cy="1436406"/>
          </a:xfrm>
        </p:grpSpPr>
        <p:cxnSp>
          <p:nvCxnSpPr>
            <p:cNvPr id="138" name="Straight Connector 137"/>
            <p:cNvCxnSpPr/>
            <p:nvPr/>
          </p:nvCxnSpPr>
          <p:spPr>
            <a:xfrm flipV="1">
              <a:off x="1994840" y="4734399"/>
              <a:ext cx="0" cy="926606"/>
            </a:xfrm>
            <a:prstGeom prst="line">
              <a:avLst/>
            </a:prstGeom>
            <a:noFill/>
            <a:ln w="38100" cap="flat" cmpd="sng" algn="ctr">
              <a:solidFill>
                <a:srgbClr val="C0504D"/>
              </a:solidFill>
              <a:prstDash val="solid"/>
            </a:ln>
            <a:effectLst>
              <a:outerShdw blurRad="40000" dist="20000" dir="5400000" rotWithShape="0">
                <a:srgbClr val="000000">
                  <a:alpha val="38000"/>
                </a:srgbClr>
              </a:outerShdw>
            </a:effectLst>
          </p:spPr>
        </p:cxnSp>
        <p:sp>
          <p:nvSpPr>
            <p:cNvPr id="139" name="TextBox 27"/>
            <p:cNvSpPr txBox="1"/>
            <p:nvPr/>
          </p:nvSpPr>
          <p:spPr>
            <a:xfrm>
              <a:off x="1335044" y="4224599"/>
              <a:ext cx="1319592" cy="593362"/>
            </a:xfrm>
            <a:prstGeom prst="rect">
              <a:avLst/>
            </a:prstGeom>
            <a:noFill/>
          </p:spPr>
          <p:txBody>
            <a:bodyPr wrap="none" rtlCol="0">
              <a:spAutoFit/>
            </a:bodyPr>
            <a:lstStyle>
              <a:defPPr>
                <a:defRPr lang="en-GB"/>
              </a:defPPr>
              <a:lvl1pPr algn="l" rtl="0" fontAlgn="base">
                <a:spcBef>
                  <a:spcPct val="0"/>
                </a:spcBef>
                <a:spcAft>
                  <a:spcPct val="0"/>
                </a:spcAft>
                <a:defRPr sz="900" b="1" kern="1200">
                  <a:solidFill>
                    <a:schemeClr val="bg1"/>
                  </a:solidFill>
                  <a:latin typeface="Tahoma" pitchFamily="34" charset="0"/>
                  <a:ea typeface="+mn-ea"/>
                  <a:cs typeface="+mn-cs"/>
                </a:defRPr>
              </a:lvl1pPr>
              <a:lvl2pPr marL="457200" algn="l" rtl="0" fontAlgn="base">
                <a:spcBef>
                  <a:spcPct val="0"/>
                </a:spcBef>
                <a:spcAft>
                  <a:spcPct val="0"/>
                </a:spcAft>
                <a:defRPr sz="900" b="1" kern="1200">
                  <a:solidFill>
                    <a:schemeClr val="bg1"/>
                  </a:solidFill>
                  <a:latin typeface="Tahoma" pitchFamily="34" charset="0"/>
                  <a:ea typeface="+mn-ea"/>
                  <a:cs typeface="+mn-cs"/>
                </a:defRPr>
              </a:lvl2pPr>
              <a:lvl3pPr marL="914400" algn="l" rtl="0" fontAlgn="base">
                <a:spcBef>
                  <a:spcPct val="0"/>
                </a:spcBef>
                <a:spcAft>
                  <a:spcPct val="0"/>
                </a:spcAft>
                <a:defRPr sz="900" b="1" kern="1200">
                  <a:solidFill>
                    <a:schemeClr val="bg1"/>
                  </a:solidFill>
                  <a:latin typeface="Tahoma" pitchFamily="34" charset="0"/>
                  <a:ea typeface="+mn-ea"/>
                  <a:cs typeface="+mn-cs"/>
                </a:defRPr>
              </a:lvl3pPr>
              <a:lvl4pPr marL="1371600" algn="l" rtl="0" fontAlgn="base">
                <a:spcBef>
                  <a:spcPct val="0"/>
                </a:spcBef>
                <a:spcAft>
                  <a:spcPct val="0"/>
                </a:spcAft>
                <a:defRPr sz="900" b="1" kern="1200">
                  <a:solidFill>
                    <a:schemeClr val="bg1"/>
                  </a:solidFill>
                  <a:latin typeface="Tahoma" pitchFamily="34" charset="0"/>
                  <a:ea typeface="+mn-ea"/>
                  <a:cs typeface="+mn-cs"/>
                </a:defRPr>
              </a:lvl4pPr>
              <a:lvl5pPr marL="1828800" algn="l" rtl="0" fontAlgn="base">
                <a:spcBef>
                  <a:spcPct val="0"/>
                </a:spcBef>
                <a:spcAft>
                  <a:spcPct val="0"/>
                </a:spcAft>
                <a:defRPr sz="900" b="1" kern="1200">
                  <a:solidFill>
                    <a:schemeClr val="bg1"/>
                  </a:solidFill>
                  <a:latin typeface="Tahoma" pitchFamily="34" charset="0"/>
                  <a:ea typeface="+mn-ea"/>
                  <a:cs typeface="+mn-cs"/>
                </a:defRPr>
              </a:lvl5pPr>
              <a:lvl6pPr marL="2286000" algn="l" defTabSz="914400" rtl="0" eaLnBrk="1" latinLnBrk="0" hangingPunct="1">
                <a:defRPr sz="900" b="1" kern="1200">
                  <a:solidFill>
                    <a:schemeClr val="bg1"/>
                  </a:solidFill>
                  <a:latin typeface="Tahoma" pitchFamily="34" charset="0"/>
                  <a:ea typeface="+mn-ea"/>
                  <a:cs typeface="+mn-cs"/>
                </a:defRPr>
              </a:lvl6pPr>
              <a:lvl7pPr marL="2743200" algn="l" defTabSz="914400" rtl="0" eaLnBrk="1" latinLnBrk="0" hangingPunct="1">
                <a:defRPr sz="900" b="1" kern="1200">
                  <a:solidFill>
                    <a:schemeClr val="bg1"/>
                  </a:solidFill>
                  <a:latin typeface="Tahoma" pitchFamily="34" charset="0"/>
                  <a:ea typeface="+mn-ea"/>
                  <a:cs typeface="+mn-cs"/>
                </a:defRPr>
              </a:lvl7pPr>
              <a:lvl8pPr marL="3200400" algn="l" defTabSz="914400" rtl="0" eaLnBrk="1" latinLnBrk="0" hangingPunct="1">
                <a:defRPr sz="900" b="1" kern="1200">
                  <a:solidFill>
                    <a:schemeClr val="bg1"/>
                  </a:solidFill>
                  <a:latin typeface="Tahoma" pitchFamily="34" charset="0"/>
                  <a:ea typeface="+mn-ea"/>
                  <a:cs typeface="+mn-cs"/>
                </a:defRPr>
              </a:lvl8pPr>
              <a:lvl9pPr marL="3657600" algn="l" defTabSz="914400" rtl="0" eaLnBrk="1" latinLnBrk="0" hangingPunct="1">
                <a:defRPr sz="900" b="1" kern="1200">
                  <a:solidFill>
                    <a:schemeClr val="bg1"/>
                  </a:solidFill>
                  <a:latin typeface="Tahoma" pitchFamily="34"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mn-ea"/>
                  <a:cs typeface="+mn-cs"/>
                </a:rPr>
                <a:t>Decision </a:t>
              </a: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point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mn-ea"/>
                  <a:cs typeface="+mn-cs"/>
                </a:rPr>
                <a:t>Q4 / 2021</a:t>
              </a:r>
            </a:p>
          </p:txBody>
        </p:sp>
      </p:grpSp>
      <p:grpSp>
        <p:nvGrpSpPr>
          <p:cNvPr id="114" name="Group 113"/>
          <p:cNvGrpSpPr/>
          <p:nvPr/>
        </p:nvGrpSpPr>
        <p:grpSpPr>
          <a:xfrm>
            <a:off x="295453" y="4254946"/>
            <a:ext cx="1521570" cy="577104"/>
            <a:chOff x="1121802" y="4838246"/>
            <a:chExt cx="1521570" cy="1011225"/>
          </a:xfrm>
        </p:grpSpPr>
        <p:cxnSp>
          <p:nvCxnSpPr>
            <p:cNvPr id="136" name="Straight Connector 135"/>
            <p:cNvCxnSpPr/>
            <p:nvPr/>
          </p:nvCxnSpPr>
          <p:spPr>
            <a:xfrm flipV="1">
              <a:off x="1882588" y="5472953"/>
              <a:ext cx="0" cy="376518"/>
            </a:xfrm>
            <a:prstGeom prst="line">
              <a:avLst/>
            </a:prstGeom>
            <a:noFill/>
            <a:ln w="38100" cap="flat" cmpd="sng" algn="ctr">
              <a:solidFill>
                <a:srgbClr val="C0504D"/>
              </a:solidFill>
              <a:prstDash val="dash"/>
            </a:ln>
            <a:effectLst>
              <a:outerShdw blurRad="40000" dist="20000" dir="5400000" rotWithShape="0">
                <a:srgbClr val="000000">
                  <a:alpha val="38000"/>
                </a:srgbClr>
              </a:outerShdw>
            </a:effectLst>
          </p:spPr>
        </p:cxnSp>
        <p:sp>
          <p:nvSpPr>
            <p:cNvPr id="137" name="TextBox 30"/>
            <p:cNvSpPr txBox="1"/>
            <p:nvPr/>
          </p:nvSpPr>
          <p:spPr>
            <a:xfrm>
              <a:off x="1121802" y="4838246"/>
              <a:ext cx="1521570" cy="916806"/>
            </a:xfrm>
            <a:prstGeom prst="rect">
              <a:avLst/>
            </a:prstGeom>
            <a:noFill/>
          </p:spPr>
          <p:txBody>
            <a:bodyPr wrap="none" rtlCol="0">
              <a:spAutoFit/>
            </a:bodyPr>
            <a:lstStyle>
              <a:defPPr>
                <a:defRPr lang="en-GB"/>
              </a:defPPr>
              <a:lvl1pPr algn="l" rtl="0" fontAlgn="base">
                <a:spcBef>
                  <a:spcPct val="0"/>
                </a:spcBef>
                <a:spcAft>
                  <a:spcPct val="0"/>
                </a:spcAft>
                <a:defRPr sz="900" b="1" kern="1200">
                  <a:solidFill>
                    <a:schemeClr val="bg1"/>
                  </a:solidFill>
                  <a:latin typeface="Tahoma" pitchFamily="34" charset="0"/>
                  <a:ea typeface="+mn-ea"/>
                  <a:cs typeface="+mn-cs"/>
                </a:defRPr>
              </a:lvl1pPr>
              <a:lvl2pPr marL="457200" algn="l" rtl="0" fontAlgn="base">
                <a:spcBef>
                  <a:spcPct val="0"/>
                </a:spcBef>
                <a:spcAft>
                  <a:spcPct val="0"/>
                </a:spcAft>
                <a:defRPr sz="900" b="1" kern="1200">
                  <a:solidFill>
                    <a:schemeClr val="bg1"/>
                  </a:solidFill>
                  <a:latin typeface="Tahoma" pitchFamily="34" charset="0"/>
                  <a:ea typeface="+mn-ea"/>
                  <a:cs typeface="+mn-cs"/>
                </a:defRPr>
              </a:lvl2pPr>
              <a:lvl3pPr marL="914400" algn="l" rtl="0" fontAlgn="base">
                <a:spcBef>
                  <a:spcPct val="0"/>
                </a:spcBef>
                <a:spcAft>
                  <a:spcPct val="0"/>
                </a:spcAft>
                <a:defRPr sz="900" b="1" kern="1200">
                  <a:solidFill>
                    <a:schemeClr val="bg1"/>
                  </a:solidFill>
                  <a:latin typeface="Tahoma" pitchFamily="34" charset="0"/>
                  <a:ea typeface="+mn-ea"/>
                  <a:cs typeface="+mn-cs"/>
                </a:defRPr>
              </a:lvl3pPr>
              <a:lvl4pPr marL="1371600" algn="l" rtl="0" fontAlgn="base">
                <a:spcBef>
                  <a:spcPct val="0"/>
                </a:spcBef>
                <a:spcAft>
                  <a:spcPct val="0"/>
                </a:spcAft>
                <a:defRPr sz="900" b="1" kern="1200">
                  <a:solidFill>
                    <a:schemeClr val="bg1"/>
                  </a:solidFill>
                  <a:latin typeface="Tahoma" pitchFamily="34" charset="0"/>
                  <a:ea typeface="+mn-ea"/>
                  <a:cs typeface="+mn-cs"/>
                </a:defRPr>
              </a:lvl4pPr>
              <a:lvl5pPr marL="1828800" algn="l" rtl="0" fontAlgn="base">
                <a:spcBef>
                  <a:spcPct val="0"/>
                </a:spcBef>
                <a:spcAft>
                  <a:spcPct val="0"/>
                </a:spcAft>
                <a:defRPr sz="900" b="1" kern="1200">
                  <a:solidFill>
                    <a:schemeClr val="bg1"/>
                  </a:solidFill>
                  <a:latin typeface="Tahoma" pitchFamily="34" charset="0"/>
                  <a:ea typeface="+mn-ea"/>
                  <a:cs typeface="+mn-cs"/>
                </a:defRPr>
              </a:lvl5pPr>
              <a:lvl6pPr marL="2286000" algn="l" defTabSz="914400" rtl="0" eaLnBrk="1" latinLnBrk="0" hangingPunct="1">
                <a:defRPr sz="900" b="1" kern="1200">
                  <a:solidFill>
                    <a:schemeClr val="bg1"/>
                  </a:solidFill>
                  <a:latin typeface="Tahoma" pitchFamily="34" charset="0"/>
                  <a:ea typeface="+mn-ea"/>
                  <a:cs typeface="+mn-cs"/>
                </a:defRPr>
              </a:lvl6pPr>
              <a:lvl7pPr marL="2743200" algn="l" defTabSz="914400" rtl="0" eaLnBrk="1" latinLnBrk="0" hangingPunct="1">
                <a:defRPr sz="900" b="1" kern="1200">
                  <a:solidFill>
                    <a:schemeClr val="bg1"/>
                  </a:solidFill>
                  <a:latin typeface="Tahoma" pitchFamily="34" charset="0"/>
                  <a:ea typeface="+mn-ea"/>
                  <a:cs typeface="+mn-cs"/>
                </a:defRPr>
              </a:lvl7pPr>
              <a:lvl8pPr marL="3200400" algn="l" defTabSz="914400" rtl="0" eaLnBrk="1" latinLnBrk="0" hangingPunct="1">
                <a:defRPr sz="900" b="1" kern="1200">
                  <a:solidFill>
                    <a:schemeClr val="bg1"/>
                  </a:solidFill>
                  <a:latin typeface="Tahoma" pitchFamily="34" charset="0"/>
                  <a:ea typeface="+mn-ea"/>
                  <a:cs typeface="+mn-cs"/>
                </a:defRPr>
              </a:lvl8pPr>
              <a:lvl9pPr marL="3657600" algn="l" defTabSz="914400" rtl="0" eaLnBrk="1" latinLnBrk="0" hangingPunct="1">
                <a:defRPr sz="900" b="1" kern="1200">
                  <a:solidFill>
                    <a:schemeClr val="bg1"/>
                  </a:solidFill>
                  <a:latin typeface="Tahoma" pitchFamily="34"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User workshop 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Q2 / 2020</a:t>
              </a:r>
            </a:p>
          </p:txBody>
        </p:sp>
      </p:grpSp>
      <p:grpSp>
        <p:nvGrpSpPr>
          <p:cNvPr id="115" name="Group 114"/>
          <p:cNvGrpSpPr/>
          <p:nvPr/>
        </p:nvGrpSpPr>
        <p:grpSpPr>
          <a:xfrm>
            <a:off x="1578094" y="3830752"/>
            <a:ext cx="1555234" cy="1001299"/>
            <a:chOff x="1136011" y="4179933"/>
            <a:chExt cx="1555234" cy="1669538"/>
          </a:xfrm>
        </p:grpSpPr>
        <p:cxnSp>
          <p:nvCxnSpPr>
            <p:cNvPr id="134" name="Straight Connector 133"/>
            <p:cNvCxnSpPr/>
            <p:nvPr/>
          </p:nvCxnSpPr>
          <p:spPr>
            <a:xfrm flipH="1" flipV="1">
              <a:off x="1913629" y="5064497"/>
              <a:ext cx="1" cy="784974"/>
            </a:xfrm>
            <a:prstGeom prst="line">
              <a:avLst/>
            </a:prstGeom>
            <a:noFill/>
            <a:ln w="38100" cap="flat" cmpd="sng" algn="ctr">
              <a:solidFill>
                <a:srgbClr val="C0504D"/>
              </a:solidFill>
              <a:prstDash val="dash"/>
            </a:ln>
            <a:effectLst>
              <a:outerShdw blurRad="40000" dist="20000" dir="5400000" rotWithShape="0">
                <a:srgbClr val="000000">
                  <a:alpha val="38000"/>
                </a:srgbClr>
              </a:outerShdw>
            </a:effectLst>
          </p:spPr>
        </p:cxnSp>
        <p:sp>
          <p:nvSpPr>
            <p:cNvPr id="135" name="TextBox 33"/>
            <p:cNvSpPr txBox="1"/>
            <p:nvPr/>
          </p:nvSpPr>
          <p:spPr>
            <a:xfrm>
              <a:off x="1136011" y="4179933"/>
              <a:ext cx="1555234" cy="872402"/>
            </a:xfrm>
            <a:prstGeom prst="rect">
              <a:avLst/>
            </a:prstGeom>
            <a:noFill/>
          </p:spPr>
          <p:txBody>
            <a:bodyPr wrap="none" rtlCol="0">
              <a:spAutoFit/>
            </a:bodyPr>
            <a:lstStyle>
              <a:defPPr>
                <a:defRPr lang="en-GB"/>
              </a:defPPr>
              <a:lvl1pPr algn="l" rtl="0" fontAlgn="base">
                <a:spcBef>
                  <a:spcPct val="0"/>
                </a:spcBef>
                <a:spcAft>
                  <a:spcPct val="0"/>
                </a:spcAft>
                <a:defRPr sz="900" b="1" kern="1200">
                  <a:solidFill>
                    <a:schemeClr val="bg1"/>
                  </a:solidFill>
                  <a:latin typeface="Tahoma" pitchFamily="34" charset="0"/>
                  <a:ea typeface="+mn-ea"/>
                  <a:cs typeface="+mn-cs"/>
                </a:defRPr>
              </a:lvl1pPr>
              <a:lvl2pPr marL="457200" algn="l" rtl="0" fontAlgn="base">
                <a:spcBef>
                  <a:spcPct val="0"/>
                </a:spcBef>
                <a:spcAft>
                  <a:spcPct val="0"/>
                </a:spcAft>
                <a:defRPr sz="900" b="1" kern="1200">
                  <a:solidFill>
                    <a:schemeClr val="bg1"/>
                  </a:solidFill>
                  <a:latin typeface="Tahoma" pitchFamily="34" charset="0"/>
                  <a:ea typeface="+mn-ea"/>
                  <a:cs typeface="+mn-cs"/>
                </a:defRPr>
              </a:lvl2pPr>
              <a:lvl3pPr marL="914400" algn="l" rtl="0" fontAlgn="base">
                <a:spcBef>
                  <a:spcPct val="0"/>
                </a:spcBef>
                <a:spcAft>
                  <a:spcPct val="0"/>
                </a:spcAft>
                <a:defRPr sz="900" b="1" kern="1200">
                  <a:solidFill>
                    <a:schemeClr val="bg1"/>
                  </a:solidFill>
                  <a:latin typeface="Tahoma" pitchFamily="34" charset="0"/>
                  <a:ea typeface="+mn-ea"/>
                  <a:cs typeface="+mn-cs"/>
                </a:defRPr>
              </a:lvl3pPr>
              <a:lvl4pPr marL="1371600" algn="l" rtl="0" fontAlgn="base">
                <a:spcBef>
                  <a:spcPct val="0"/>
                </a:spcBef>
                <a:spcAft>
                  <a:spcPct val="0"/>
                </a:spcAft>
                <a:defRPr sz="900" b="1" kern="1200">
                  <a:solidFill>
                    <a:schemeClr val="bg1"/>
                  </a:solidFill>
                  <a:latin typeface="Tahoma" pitchFamily="34" charset="0"/>
                  <a:ea typeface="+mn-ea"/>
                  <a:cs typeface="+mn-cs"/>
                </a:defRPr>
              </a:lvl4pPr>
              <a:lvl5pPr marL="1828800" algn="l" rtl="0" fontAlgn="base">
                <a:spcBef>
                  <a:spcPct val="0"/>
                </a:spcBef>
                <a:spcAft>
                  <a:spcPct val="0"/>
                </a:spcAft>
                <a:defRPr sz="900" b="1" kern="1200">
                  <a:solidFill>
                    <a:schemeClr val="bg1"/>
                  </a:solidFill>
                  <a:latin typeface="Tahoma" pitchFamily="34" charset="0"/>
                  <a:ea typeface="+mn-ea"/>
                  <a:cs typeface="+mn-cs"/>
                </a:defRPr>
              </a:lvl5pPr>
              <a:lvl6pPr marL="2286000" algn="l" defTabSz="914400" rtl="0" eaLnBrk="1" latinLnBrk="0" hangingPunct="1">
                <a:defRPr sz="900" b="1" kern="1200">
                  <a:solidFill>
                    <a:schemeClr val="bg1"/>
                  </a:solidFill>
                  <a:latin typeface="Tahoma" pitchFamily="34" charset="0"/>
                  <a:ea typeface="+mn-ea"/>
                  <a:cs typeface="+mn-cs"/>
                </a:defRPr>
              </a:lvl6pPr>
              <a:lvl7pPr marL="2743200" algn="l" defTabSz="914400" rtl="0" eaLnBrk="1" latinLnBrk="0" hangingPunct="1">
                <a:defRPr sz="900" b="1" kern="1200">
                  <a:solidFill>
                    <a:schemeClr val="bg1"/>
                  </a:solidFill>
                  <a:latin typeface="Tahoma" pitchFamily="34" charset="0"/>
                  <a:ea typeface="+mn-ea"/>
                  <a:cs typeface="+mn-cs"/>
                </a:defRPr>
              </a:lvl7pPr>
              <a:lvl8pPr marL="3200400" algn="l" defTabSz="914400" rtl="0" eaLnBrk="1" latinLnBrk="0" hangingPunct="1">
                <a:defRPr sz="900" b="1" kern="1200">
                  <a:solidFill>
                    <a:schemeClr val="bg1"/>
                  </a:solidFill>
                  <a:latin typeface="Tahoma" pitchFamily="34" charset="0"/>
                  <a:ea typeface="+mn-ea"/>
                  <a:cs typeface="+mn-cs"/>
                </a:defRPr>
              </a:lvl8pPr>
              <a:lvl9pPr marL="3657600" algn="l" defTabSz="914400" rtl="0" eaLnBrk="1" latinLnBrk="0" hangingPunct="1">
                <a:defRPr sz="900" b="1" kern="1200">
                  <a:solidFill>
                    <a:schemeClr val="bg1"/>
                  </a:solidFill>
                  <a:latin typeface="Tahoma" pitchFamily="34"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User workshop 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Q4 / 2020</a:t>
              </a:r>
            </a:p>
          </p:txBody>
        </p:sp>
      </p:grpSp>
      <p:grpSp>
        <p:nvGrpSpPr>
          <p:cNvPr id="116" name="Group 115"/>
          <p:cNvGrpSpPr/>
          <p:nvPr/>
        </p:nvGrpSpPr>
        <p:grpSpPr>
          <a:xfrm>
            <a:off x="3655069" y="4120744"/>
            <a:ext cx="1556836" cy="724769"/>
            <a:chOff x="1104169" y="4949733"/>
            <a:chExt cx="1556836" cy="899739"/>
          </a:xfrm>
        </p:grpSpPr>
        <p:cxnSp>
          <p:nvCxnSpPr>
            <p:cNvPr id="132" name="Straight Connector 131"/>
            <p:cNvCxnSpPr/>
            <p:nvPr/>
          </p:nvCxnSpPr>
          <p:spPr>
            <a:xfrm flipV="1">
              <a:off x="1882588" y="5563605"/>
              <a:ext cx="0" cy="285867"/>
            </a:xfrm>
            <a:prstGeom prst="line">
              <a:avLst/>
            </a:prstGeom>
            <a:noFill/>
            <a:ln w="38100" cap="flat" cmpd="sng" algn="ctr">
              <a:solidFill>
                <a:srgbClr val="C0504D"/>
              </a:solidFill>
              <a:prstDash val="dash"/>
            </a:ln>
            <a:effectLst>
              <a:outerShdw blurRad="40000" dist="20000" dir="5400000" rotWithShape="0">
                <a:srgbClr val="000000">
                  <a:alpha val="38000"/>
                </a:srgbClr>
              </a:outerShdw>
            </a:effectLst>
          </p:spPr>
        </p:cxnSp>
        <p:sp>
          <p:nvSpPr>
            <p:cNvPr id="133" name="TextBox 36"/>
            <p:cNvSpPr txBox="1"/>
            <p:nvPr/>
          </p:nvSpPr>
          <p:spPr>
            <a:xfrm>
              <a:off x="1104169" y="4949733"/>
              <a:ext cx="1556836" cy="649534"/>
            </a:xfrm>
            <a:prstGeom prst="rect">
              <a:avLst/>
            </a:prstGeom>
            <a:noFill/>
          </p:spPr>
          <p:txBody>
            <a:bodyPr wrap="none" rtlCol="0">
              <a:spAutoFit/>
            </a:bodyPr>
            <a:lstStyle>
              <a:defPPr>
                <a:defRPr lang="en-GB"/>
              </a:defPPr>
              <a:lvl1pPr algn="l" rtl="0" fontAlgn="base">
                <a:spcBef>
                  <a:spcPct val="0"/>
                </a:spcBef>
                <a:spcAft>
                  <a:spcPct val="0"/>
                </a:spcAft>
                <a:defRPr sz="900" b="1" kern="1200">
                  <a:solidFill>
                    <a:schemeClr val="bg1"/>
                  </a:solidFill>
                  <a:latin typeface="Tahoma" pitchFamily="34" charset="0"/>
                  <a:ea typeface="+mn-ea"/>
                  <a:cs typeface="+mn-cs"/>
                </a:defRPr>
              </a:lvl1pPr>
              <a:lvl2pPr marL="457200" algn="l" rtl="0" fontAlgn="base">
                <a:spcBef>
                  <a:spcPct val="0"/>
                </a:spcBef>
                <a:spcAft>
                  <a:spcPct val="0"/>
                </a:spcAft>
                <a:defRPr sz="900" b="1" kern="1200">
                  <a:solidFill>
                    <a:schemeClr val="bg1"/>
                  </a:solidFill>
                  <a:latin typeface="Tahoma" pitchFamily="34" charset="0"/>
                  <a:ea typeface="+mn-ea"/>
                  <a:cs typeface="+mn-cs"/>
                </a:defRPr>
              </a:lvl2pPr>
              <a:lvl3pPr marL="914400" algn="l" rtl="0" fontAlgn="base">
                <a:spcBef>
                  <a:spcPct val="0"/>
                </a:spcBef>
                <a:spcAft>
                  <a:spcPct val="0"/>
                </a:spcAft>
                <a:defRPr sz="900" b="1" kern="1200">
                  <a:solidFill>
                    <a:schemeClr val="bg1"/>
                  </a:solidFill>
                  <a:latin typeface="Tahoma" pitchFamily="34" charset="0"/>
                  <a:ea typeface="+mn-ea"/>
                  <a:cs typeface="+mn-cs"/>
                </a:defRPr>
              </a:lvl3pPr>
              <a:lvl4pPr marL="1371600" algn="l" rtl="0" fontAlgn="base">
                <a:spcBef>
                  <a:spcPct val="0"/>
                </a:spcBef>
                <a:spcAft>
                  <a:spcPct val="0"/>
                </a:spcAft>
                <a:defRPr sz="900" b="1" kern="1200">
                  <a:solidFill>
                    <a:schemeClr val="bg1"/>
                  </a:solidFill>
                  <a:latin typeface="Tahoma" pitchFamily="34" charset="0"/>
                  <a:ea typeface="+mn-ea"/>
                  <a:cs typeface="+mn-cs"/>
                </a:defRPr>
              </a:lvl4pPr>
              <a:lvl5pPr marL="1828800" algn="l" rtl="0" fontAlgn="base">
                <a:spcBef>
                  <a:spcPct val="0"/>
                </a:spcBef>
                <a:spcAft>
                  <a:spcPct val="0"/>
                </a:spcAft>
                <a:defRPr sz="900" b="1" kern="1200">
                  <a:solidFill>
                    <a:schemeClr val="bg1"/>
                  </a:solidFill>
                  <a:latin typeface="Tahoma" pitchFamily="34" charset="0"/>
                  <a:ea typeface="+mn-ea"/>
                  <a:cs typeface="+mn-cs"/>
                </a:defRPr>
              </a:lvl5pPr>
              <a:lvl6pPr marL="2286000" algn="l" defTabSz="914400" rtl="0" eaLnBrk="1" latinLnBrk="0" hangingPunct="1">
                <a:defRPr sz="900" b="1" kern="1200">
                  <a:solidFill>
                    <a:schemeClr val="bg1"/>
                  </a:solidFill>
                  <a:latin typeface="Tahoma" pitchFamily="34" charset="0"/>
                  <a:ea typeface="+mn-ea"/>
                  <a:cs typeface="+mn-cs"/>
                </a:defRPr>
              </a:lvl6pPr>
              <a:lvl7pPr marL="2743200" algn="l" defTabSz="914400" rtl="0" eaLnBrk="1" latinLnBrk="0" hangingPunct="1">
                <a:defRPr sz="900" b="1" kern="1200">
                  <a:solidFill>
                    <a:schemeClr val="bg1"/>
                  </a:solidFill>
                  <a:latin typeface="Tahoma" pitchFamily="34" charset="0"/>
                  <a:ea typeface="+mn-ea"/>
                  <a:cs typeface="+mn-cs"/>
                </a:defRPr>
              </a:lvl7pPr>
              <a:lvl8pPr marL="3200400" algn="l" defTabSz="914400" rtl="0" eaLnBrk="1" latinLnBrk="0" hangingPunct="1">
                <a:defRPr sz="900" b="1" kern="1200">
                  <a:solidFill>
                    <a:schemeClr val="bg1"/>
                  </a:solidFill>
                  <a:latin typeface="Tahoma" pitchFamily="34" charset="0"/>
                  <a:ea typeface="+mn-ea"/>
                  <a:cs typeface="+mn-cs"/>
                </a:defRPr>
              </a:lvl8pPr>
              <a:lvl9pPr marL="3657600" algn="l" defTabSz="914400" rtl="0" eaLnBrk="1" latinLnBrk="0" hangingPunct="1">
                <a:defRPr sz="900" b="1" kern="1200">
                  <a:solidFill>
                    <a:schemeClr val="bg1"/>
                  </a:solidFill>
                  <a:latin typeface="Tahoma" pitchFamily="34"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User workshop 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Q2 / 2021</a:t>
              </a:r>
            </a:p>
          </p:txBody>
        </p:sp>
      </p:grpSp>
      <p:grpSp>
        <p:nvGrpSpPr>
          <p:cNvPr id="117" name="Group 116"/>
          <p:cNvGrpSpPr/>
          <p:nvPr/>
        </p:nvGrpSpPr>
        <p:grpSpPr>
          <a:xfrm>
            <a:off x="5174785" y="4120738"/>
            <a:ext cx="1564852" cy="713834"/>
            <a:chOff x="899745" y="4949733"/>
            <a:chExt cx="1564852" cy="899738"/>
          </a:xfrm>
        </p:grpSpPr>
        <p:cxnSp>
          <p:nvCxnSpPr>
            <p:cNvPr id="130" name="Straight Connector 129"/>
            <p:cNvCxnSpPr/>
            <p:nvPr/>
          </p:nvCxnSpPr>
          <p:spPr>
            <a:xfrm flipV="1">
              <a:off x="1682172" y="5472953"/>
              <a:ext cx="0" cy="376518"/>
            </a:xfrm>
            <a:prstGeom prst="line">
              <a:avLst/>
            </a:prstGeom>
            <a:noFill/>
            <a:ln w="38100" cap="flat" cmpd="sng" algn="ctr">
              <a:solidFill>
                <a:srgbClr val="C0504D"/>
              </a:solidFill>
              <a:prstDash val="dash"/>
            </a:ln>
            <a:effectLst>
              <a:outerShdw blurRad="40000" dist="20000" dir="5400000" rotWithShape="0">
                <a:srgbClr val="000000">
                  <a:alpha val="38000"/>
                </a:srgbClr>
              </a:outerShdw>
            </a:effectLst>
          </p:spPr>
        </p:cxnSp>
        <p:sp>
          <p:nvSpPr>
            <p:cNvPr id="131" name="TextBox 39"/>
            <p:cNvSpPr txBox="1"/>
            <p:nvPr/>
          </p:nvSpPr>
          <p:spPr>
            <a:xfrm>
              <a:off x="899745" y="4949733"/>
              <a:ext cx="1564852" cy="659482"/>
            </a:xfrm>
            <a:prstGeom prst="rect">
              <a:avLst/>
            </a:prstGeom>
            <a:noFill/>
          </p:spPr>
          <p:txBody>
            <a:bodyPr wrap="none" rtlCol="0">
              <a:spAutoFit/>
            </a:bodyPr>
            <a:lstStyle>
              <a:defPPr>
                <a:defRPr lang="en-GB"/>
              </a:defPPr>
              <a:lvl1pPr algn="l" rtl="0" fontAlgn="base">
                <a:spcBef>
                  <a:spcPct val="0"/>
                </a:spcBef>
                <a:spcAft>
                  <a:spcPct val="0"/>
                </a:spcAft>
                <a:defRPr sz="900" b="1" kern="1200">
                  <a:solidFill>
                    <a:schemeClr val="bg1"/>
                  </a:solidFill>
                  <a:latin typeface="Tahoma" pitchFamily="34" charset="0"/>
                  <a:ea typeface="+mn-ea"/>
                  <a:cs typeface="+mn-cs"/>
                </a:defRPr>
              </a:lvl1pPr>
              <a:lvl2pPr marL="457200" algn="l" rtl="0" fontAlgn="base">
                <a:spcBef>
                  <a:spcPct val="0"/>
                </a:spcBef>
                <a:spcAft>
                  <a:spcPct val="0"/>
                </a:spcAft>
                <a:defRPr sz="900" b="1" kern="1200">
                  <a:solidFill>
                    <a:schemeClr val="bg1"/>
                  </a:solidFill>
                  <a:latin typeface="Tahoma" pitchFamily="34" charset="0"/>
                  <a:ea typeface="+mn-ea"/>
                  <a:cs typeface="+mn-cs"/>
                </a:defRPr>
              </a:lvl2pPr>
              <a:lvl3pPr marL="914400" algn="l" rtl="0" fontAlgn="base">
                <a:spcBef>
                  <a:spcPct val="0"/>
                </a:spcBef>
                <a:spcAft>
                  <a:spcPct val="0"/>
                </a:spcAft>
                <a:defRPr sz="900" b="1" kern="1200">
                  <a:solidFill>
                    <a:schemeClr val="bg1"/>
                  </a:solidFill>
                  <a:latin typeface="Tahoma" pitchFamily="34" charset="0"/>
                  <a:ea typeface="+mn-ea"/>
                  <a:cs typeface="+mn-cs"/>
                </a:defRPr>
              </a:lvl3pPr>
              <a:lvl4pPr marL="1371600" algn="l" rtl="0" fontAlgn="base">
                <a:spcBef>
                  <a:spcPct val="0"/>
                </a:spcBef>
                <a:spcAft>
                  <a:spcPct val="0"/>
                </a:spcAft>
                <a:defRPr sz="900" b="1" kern="1200">
                  <a:solidFill>
                    <a:schemeClr val="bg1"/>
                  </a:solidFill>
                  <a:latin typeface="Tahoma" pitchFamily="34" charset="0"/>
                  <a:ea typeface="+mn-ea"/>
                  <a:cs typeface="+mn-cs"/>
                </a:defRPr>
              </a:lvl4pPr>
              <a:lvl5pPr marL="1828800" algn="l" rtl="0" fontAlgn="base">
                <a:spcBef>
                  <a:spcPct val="0"/>
                </a:spcBef>
                <a:spcAft>
                  <a:spcPct val="0"/>
                </a:spcAft>
                <a:defRPr sz="900" b="1" kern="1200">
                  <a:solidFill>
                    <a:schemeClr val="bg1"/>
                  </a:solidFill>
                  <a:latin typeface="Tahoma" pitchFamily="34" charset="0"/>
                  <a:ea typeface="+mn-ea"/>
                  <a:cs typeface="+mn-cs"/>
                </a:defRPr>
              </a:lvl5pPr>
              <a:lvl6pPr marL="2286000" algn="l" defTabSz="914400" rtl="0" eaLnBrk="1" latinLnBrk="0" hangingPunct="1">
                <a:defRPr sz="900" b="1" kern="1200">
                  <a:solidFill>
                    <a:schemeClr val="bg1"/>
                  </a:solidFill>
                  <a:latin typeface="Tahoma" pitchFamily="34" charset="0"/>
                  <a:ea typeface="+mn-ea"/>
                  <a:cs typeface="+mn-cs"/>
                </a:defRPr>
              </a:lvl6pPr>
              <a:lvl7pPr marL="2743200" algn="l" defTabSz="914400" rtl="0" eaLnBrk="1" latinLnBrk="0" hangingPunct="1">
                <a:defRPr sz="900" b="1" kern="1200">
                  <a:solidFill>
                    <a:schemeClr val="bg1"/>
                  </a:solidFill>
                  <a:latin typeface="Tahoma" pitchFamily="34" charset="0"/>
                  <a:ea typeface="+mn-ea"/>
                  <a:cs typeface="+mn-cs"/>
                </a:defRPr>
              </a:lvl7pPr>
              <a:lvl8pPr marL="3200400" algn="l" defTabSz="914400" rtl="0" eaLnBrk="1" latinLnBrk="0" hangingPunct="1">
                <a:defRPr sz="900" b="1" kern="1200">
                  <a:solidFill>
                    <a:schemeClr val="bg1"/>
                  </a:solidFill>
                  <a:latin typeface="Tahoma" pitchFamily="34" charset="0"/>
                  <a:ea typeface="+mn-ea"/>
                  <a:cs typeface="+mn-cs"/>
                </a:defRPr>
              </a:lvl8pPr>
              <a:lvl9pPr marL="3657600" algn="l" defTabSz="914400" rtl="0" eaLnBrk="1" latinLnBrk="0" hangingPunct="1">
                <a:defRPr sz="900" b="1" kern="1200">
                  <a:solidFill>
                    <a:schemeClr val="bg1"/>
                  </a:solidFill>
                  <a:latin typeface="Tahoma" pitchFamily="34"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User workshop 4</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Q4 / 2021</a:t>
              </a:r>
            </a:p>
          </p:txBody>
        </p:sp>
      </p:grpSp>
      <p:grpSp>
        <p:nvGrpSpPr>
          <p:cNvPr id="118" name="Group 117"/>
          <p:cNvGrpSpPr/>
          <p:nvPr/>
        </p:nvGrpSpPr>
        <p:grpSpPr>
          <a:xfrm>
            <a:off x="8764450" y="2801058"/>
            <a:ext cx="1146468" cy="2044455"/>
            <a:chOff x="1232913" y="3277848"/>
            <a:chExt cx="1146468" cy="2337570"/>
          </a:xfrm>
        </p:grpSpPr>
        <p:cxnSp>
          <p:nvCxnSpPr>
            <p:cNvPr id="128" name="Straight Connector 127"/>
            <p:cNvCxnSpPr>
              <a:cxnSpLocks/>
              <a:endCxn id="129" idx="2"/>
            </p:cNvCxnSpPr>
            <p:nvPr/>
          </p:nvCxnSpPr>
          <p:spPr>
            <a:xfrm flipH="1" flipV="1">
              <a:off x="1806147" y="3876085"/>
              <a:ext cx="21937" cy="1739333"/>
            </a:xfrm>
            <a:prstGeom prst="line">
              <a:avLst/>
            </a:prstGeom>
            <a:noFill/>
            <a:ln w="38100" cap="flat" cmpd="sng" algn="ctr">
              <a:solidFill>
                <a:srgbClr val="C0504D"/>
              </a:solidFill>
              <a:prstDash val="dash"/>
            </a:ln>
            <a:effectLst>
              <a:outerShdw blurRad="40000" dist="20000" dir="5400000" rotWithShape="0">
                <a:srgbClr val="000000">
                  <a:alpha val="38000"/>
                </a:srgbClr>
              </a:outerShdw>
            </a:effectLst>
          </p:spPr>
        </p:cxnSp>
        <p:sp>
          <p:nvSpPr>
            <p:cNvPr id="129" name="TextBox 42"/>
            <p:cNvSpPr txBox="1"/>
            <p:nvPr/>
          </p:nvSpPr>
          <p:spPr>
            <a:xfrm>
              <a:off x="1232913" y="3277848"/>
              <a:ext cx="1146468" cy="598237"/>
            </a:xfrm>
            <a:prstGeom prst="rect">
              <a:avLst/>
            </a:prstGeom>
            <a:noFill/>
          </p:spPr>
          <p:txBody>
            <a:bodyPr wrap="none" lIns="91440" tIns="45720" rIns="91440" bIns="45720" rtlCol="0" anchor="t">
              <a:spAutoFit/>
            </a:bodyPr>
            <a:lstStyle>
              <a:defPPr>
                <a:defRPr lang="en-GB"/>
              </a:defPPr>
              <a:lvl1pPr algn="l" rtl="0" fontAlgn="base">
                <a:spcBef>
                  <a:spcPct val="0"/>
                </a:spcBef>
                <a:spcAft>
                  <a:spcPct val="0"/>
                </a:spcAft>
                <a:defRPr sz="900" b="1" kern="1200">
                  <a:solidFill>
                    <a:schemeClr val="bg1"/>
                  </a:solidFill>
                  <a:latin typeface="Tahoma" pitchFamily="34" charset="0"/>
                  <a:ea typeface="+mn-ea"/>
                  <a:cs typeface="+mn-cs"/>
                </a:defRPr>
              </a:lvl1pPr>
              <a:lvl2pPr marL="457200" algn="l" rtl="0" fontAlgn="base">
                <a:spcBef>
                  <a:spcPct val="0"/>
                </a:spcBef>
                <a:spcAft>
                  <a:spcPct val="0"/>
                </a:spcAft>
                <a:defRPr sz="900" b="1" kern="1200">
                  <a:solidFill>
                    <a:schemeClr val="bg1"/>
                  </a:solidFill>
                  <a:latin typeface="Tahoma" pitchFamily="34" charset="0"/>
                  <a:ea typeface="+mn-ea"/>
                  <a:cs typeface="+mn-cs"/>
                </a:defRPr>
              </a:lvl2pPr>
              <a:lvl3pPr marL="914400" algn="l" rtl="0" fontAlgn="base">
                <a:spcBef>
                  <a:spcPct val="0"/>
                </a:spcBef>
                <a:spcAft>
                  <a:spcPct val="0"/>
                </a:spcAft>
                <a:defRPr sz="900" b="1" kern="1200">
                  <a:solidFill>
                    <a:schemeClr val="bg1"/>
                  </a:solidFill>
                  <a:latin typeface="Tahoma" pitchFamily="34" charset="0"/>
                  <a:ea typeface="+mn-ea"/>
                  <a:cs typeface="+mn-cs"/>
                </a:defRPr>
              </a:lvl3pPr>
              <a:lvl4pPr marL="1371600" algn="l" rtl="0" fontAlgn="base">
                <a:spcBef>
                  <a:spcPct val="0"/>
                </a:spcBef>
                <a:spcAft>
                  <a:spcPct val="0"/>
                </a:spcAft>
                <a:defRPr sz="900" b="1" kern="1200">
                  <a:solidFill>
                    <a:schemeClr val="bg1"/>
                  </a:solidFill>
                  <a:latin typeface="Tahoma" pitchFamily="34" charset="0"/>
                  <a:ea typeface="+mn-ea"/>
                  <a:cs typeface="+mn-cs"/>
                </a:defRPr>
              </a:lvl4pPr>
              <a:lvl5pPr marL="1828800" algn="l" rtl="0" fontAlgn="base">
                <a:spcBef>
                  <a:spcPct val="0"/>
                </a:spcBef>
                <a:spcAft>
                  <a:spcPct val="0"/>
                </a:spcAft>
                <a:defRPr sz="900" b="1" kern="1200">
                  <a:solidFill>
                    <a:schemeClr val="bg1"/>
                  </a:solidFill>
                  <a:latin typeface="Tahoma" pitchFamily="34" charset="0"/>
                  <a:ea typeface="+mn-ea"/>
                  <a:cs typeface="+mn-cs"/>
                </a:defRPr>
              </a:lvl5pPr>
              <a:lvl6pPr marL="2286000" algn="l" defTabSz="914400" rtl="0" eaLnBrk="1" latinLnBrk="0" hangingPunct="1">
                <a:defRPr sz="900" b="1" kern="1200">
                  <a:solidFill>
                    <a:schemeClr val="bg1"/>
                  </a:solidFill>
                  <a:latin typeface="Tahoma" pitchFamily="34" charset="0"/>
                  <a:ea typeface="+mn-ea"/>
                  <a:cs typeface="+mn-cs"/>
                </a:defRPr>
              </a:lvl6pPr>
              <a:lvl7pPr marL="2743200" algn="l" defTabSz="914400" rtl="0" eaLnBrk="1" latinLnBrk="0" hangingPunct="1">
                <a:defRPr sz="900" b="1" kern="1200">
                  <a:solidFill>
                    <a:schemeClr val="bg1"/>
                  </a:solidFill>
                  <a:latin typeface="Tahoma" pitchFamily="34" charset="0"/>
                  <a:ea typeface="+mn-ea"/>
                  <a:cs typeface="+mn-cs"/>
                </a:defRPr>
              </a:lvl7pPr>
              <a:lvl8pPr marL="3200400" algn="l" defTabSz="914400" rtl="0" eaLnBrk="1" latinLnBrk="0" hangingPunct="1">
                <a:defRPr sz="900" b="1" kern="1200">
                  <a:solidFill>
                    <a:schemeClr val="bg1"/>
                  </a:solidFill>
                  <a:latin typeface="Tahoma" pitchFamily="34" charset="0"/>
                  <a:ea typeface="+mn-ea"/>
                  <a:cs typeface="+mn-cs"/>
                </a:defRPr>
              </a:lvl8pPr>
              <a:lvl9pPr marL="3657600" algn="l" defTabSz="914400" rtl="0" eaLnBrk="1" latinLnBrk="0" hangingPunct="1">
                <a:defRPr sz="900" b="1" kern="1200">
                  <a:solidFill>
                    <a:schemeClr val="bg1"/>
                  </a:solidFill>
                  <a:latin typeface="Tahoma" pitchFamily="34"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Joint OR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 Checkpoint</a:t>
              </a:r>
              <a:endPar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Bahnschrift SemiLight" panose="020F0302020204030204" pitchFamily="34" charset="0"/>
              </a:endParaRPr>
            </a:p>
          </p:txBody>
        </p:sp>
      </p:grpSp>
      <p:grpSp>
        <p:nvGrpSpPr>
          <p:cNvPr id="119" name="Group 118"/>
          <p:cNvGrpSpPr/>
          <p:nvPr/>
        </p:nvGrpSpPr>
        <p:grpSpPr>
          <a:xfrm>
            <a:off x="7112185" y="4141074"/>
            <a:ext cx="1285929" cy="732251"/>
            <a:chOff x="1132673" y="5082993"/>
            <a:chExt cx="1285929" cy="766478"/>
          </a:xfrm>
        </p:grpSpPr>
        <p:cxnSp>
          <p:nvCxnSpPr>
            <p:cNvPr id="126" name="Straight Connector 125"/>
            <p:cNvCxnSpPr/>
            <p:nvPr/>
          </p:nvCxnSpPr>
          <p:spPr>
            <a:xfrm flipV="1">
              <a:off x="1807432" y="5607349"/>
              <a:ext cx="0" cy="242122"/>
            </a:xfrm>
            <a:prstGeom prst="line">
              <a:avLst/>
            </a:prstGeom>
            <a:noFill/>
            <a:ln w="38100" cap="flat" cmpd="sng" algn="ctr">
              <a:solidFill>
                <a:srgbClr val="C0504D"/>
              </a:solidFill>
              <a:prstDash val="dash"/>
            </a:ln>
            <a:effectLst>
              <a:outerShdw blurRad="40000" dist="20000" dir="5400000" rotWithShape="0">
                <a:srgbClr val="000000">
                  <a:alpha val="38000"/>
                </a:srgbClr>
              </a:outerShdw>
            </a:effectLst>
          </p:spPr>
        </p:cxnSp>
        <p:sp>
          <p:nvSpPr>
            <p:cNvPr id="127" name="TextBox 45"/>
            <p:cNvSpPr txBox="1"/>
            <p:nvPr/>
          </p:nvSpPr>
          <p:spPr>
            <a:xfrm>
              <a:off x="1132673" y="5082993"/>
              <a:ext cx="1285929" cy="547677"/>
            </a:xfrm>
            <a:prstGeom prst="rect">
              <a:avLst/>
            </a:prstGeom>
            <a:noFill/>
          </p:spPr>
          <p:txBody>
            <a:bodyPr wrap="none" rtlCol="0">
              <a:spAutoFit/>
            </a:bodyPr>
            <a:lstStyle>
              <a:defPPr>
                <a:defRPr lang="en-GB"/>
              </a:defPPr>
              <a:lvl1pPr algn="l" rtl="0" fontAlgn="base">
                <a:spcBef>
                  <a:spcPct val="0"/>
                </a:spcBef>
                <a:spcAft>
                  <a:spcPct val="0"/>
                </a:spcAft>
                <a:defRPr sz="900" b="1" kern="1200">
                  <a:solidFill>
                    <a:schemeClr val="bg1"/>
                  </a:solidFill>
                  <a:latin typeface="Tahoma" pitchFamily="34" charset="0"/>
                  <a:ea typeface="+mn-ea"/>
                  <a:cs typeface="+mn-cs"/>
                </a:defRPr>
              </a:lvl1pPr>
              <a:lvl2pPr marL="457200" algn="l" rtl="0" fontAlgn="base">
                <a:spcBef>
                  <a:spcPct val="0"/>
                </a:spcBef>
                <a:spcAft>
                  <a:spcPct val="0"/>
                </a:spcAft>
                <a:defRPr sz="900" b="1" kern="1200">
                  <a:solidFill>
                    <a:schemeClr val="bg1"/>
                  </a:solidFill>
                  <a:latin typeface="Tahoma" pitchFamily="34" charset="0"/>
                  <a:ea typeface="+mn-ea"/>
                  <a:cs typeface="+mn-cs"/>
                </a:defRPr>
              </a:lvl2pPr>
              <a:lvl3pPr marL="914400" algn="l" rtl="0" fontAlgn="base">
                <a:spcBef>
                  <a:spcPct val="0"/>
                </a:spcBef>
                <a:spcAft>
                  <a:spcPct val="0"/>
                </a:spcAft>
                <a:defRPr sz="900" b="1" kern="1200">
                  <a:solidFill>
                    <a:schemeClr val="bg1"/>
                  </a:solidFill>
                  <a:latin typeface="Tahoma" pitchFamily="34" charset="0"/>
                  <a:ea typeface="+mn-ea"/>
                  <a:cs typeface="+mn-cs"/>
                </a:defRPr>
              </a:lvl3pPr>
              <a:lvl4pPr marL="1371600" algn="l" rtl="0" fontAlgn="base">
                <a:spcBef>
                  <a:spcPct val="0"/>
                </a:spcBef>
                <a:spcAft>
                  <a:spcPct val="0"/>
                </a:spcAft>
                <a:defRPr sz="900" b="1" kern="1200">
                  <a:solidFill>
                    <a:schemeClr val="bg1"/>
                  </a:solidFill>
                  <a:latin typeface="Tahoma" pitchFamily="34" charset="0"/>
                  <a:ea typeface="+mn-ea"/>
                  <a:cs typeface="+mn-cs"/>
                </a:defRPr>
              </a:lvl4pPr>
              <a:lvl5pPr marL="1828800" algn="l" rtl="0" fontAlgn="base">
                <a:spcBef>
                  <a:spcPct val="0"/>
                </a:spcBef>
                <a:spcAft>
                  <a:spcPct val="0"/>
                </a:spcAft>
                <a:defRPr sz="900" b="1" kern="1200">
                  <a:solidFill>
                    <a:schemeClr val="bg1"/>
                  </a:solidFill>
                  <a:latin typeface="Tahoma" pitchFamily="34" charset="0"/>
                  <a:ea typeface="+mn-ea"/>
                  <a:cs typeface="+mn-cs"/>
                </a:defRPr>
              </a:lvl5pPr>
              <a:lvl6pPr marL="2286000" algn="l" defTabSz="914400" rtl="0" eaLnBrk="1" latinLnBrk="0" hangingPunct="1">
                <a:defRPr sz="900" b="1" kern="1200">
                  <a:solidFill>
                    <a:schemeClr val="bg1"/>
                  </a:solidFill>
                  <a:latin typeface="Tahoma" pitchFamily="34" charset="0"/>
                  <a:ea typeface="+mn-ea"/>
                  <a:cs typeface="+mn-cs"/>
                </a:defRPr>
              </a:lvl6pPr>
              <a:lvl7pPr marL="2743200" algn="l" defTabSz="914400" rtl="0" eaLnBrk="1" latinLnBrk="0" hangingPunct="1">
                <a:defRPr sz="900" b="1" kern="1200">
                  <a:solidFill>
                    <a:schemeClr val="bg1"/>
                  </a:solidFill>
                  <a:latin typeface="Tahoma" pitchFamily="34" charset="0"/>
                  <a:ea typeface="+mn-ea"/>
                  <a:cs typeface="+mn-cs"/>
                </a:defRPr>
              </a:lvl7pPr>
              <a:lvl8pPr marL="3200400" algn="l" defTabSz="914400" rtl="0" eaLnBrk="1" latinLnBrk="0" hangingPunct="1">
                <a:defRPr sz="900" b="1" kern="1200">
                  <a:solidFill>
                    <a:schemeClr val="bg1"/>
                  </a:solidFill>
                  <a:latin typeface="Tahoma" pitchFamily="34" charset="0"/>
                  <a:ea typeface="+mn-ea"/>
                  <a:cs typeface="+mn-cs"/>
                </a:defRPr>
              </a:lvl8pPr>
              <a:lvl9pPr marL="3657600" algn="l" defTabSz="914400" rtl="0" eaLnBrk="1" latinLnBrk="0" hangingPunct="1">
                <a:defRPr sz="900" b="1" kern="1200">
                  <a:solidFill>
                    <a:schemeClr val="bg1"/>
                  </a:solidFill>
                  <a:latin typeface="Tahoma" pitchFamily="34"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EUM R&amp;D call</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Aug 2022</a:t>
              </a:r>
            </a:p>
          </p:txBody>
        </p:sp>
      </p:grpSp>
      <p:grpSp>
        <p:nvGrpSpPr>
          <p:cNvPr id="120" name="Group 119"/>
          <p:cNvGrpSpPr/>
          <p:nvPr/>
        </p:nvGrpSpPr>
        <p:grpSpPr>
          <a:xfrm>
            <a:off x="9432412" y="4169400"/>
            <a:ext cx="2464136" cy="693998"/>
            <a:chOff x="936276" y="5155473"/>
            <a:chExt cx="2464136" cy="693998"/>
          </a:xfrm>
        </p:grpSpPr>
        <p:cxnSp>
          <p:nvCxnSpPr>
            <p:cNvPr id="124" name="Straight Connector 123"/>
            <p:cNvCxnSpPr>
              <a:endCxn id="125" idx="2"/>
            </p:cNvCxnSpPr>
            <p:nvPr/>
          </p:nvCxnSpPr>
          <p:spPr>
            <a:xfrm flipV="1">
              <a:off x="2168338" y="5678693"/>
              <a:ext cx="6" cy="170778"/>
            </a:xfrm>
            <a:prstGeom prst="line">
              <a:avLst/>
            </a:prstGeom>
            <a:noFill/>
            <a:ln w="38100" cap="flat" cmpd="sng" algn="ctr">
              <a:solidFill>
                <a:srgbClr val="C0504D"/>
              </a:solidFill>
              <a:prstDash val="dash"/>
            </a:ln>
            <a:effectLst>
              <a:outerShdw blurRad="40000" dist="20000" dir="5400000" rotWithShape="0">
                <a:srgbClr val="000000">
                  <a:alpha val="38000"/>
                </a:srgbClr>
              </a:outerShdw>
            </a:effectLst>
          </p:spPr>
        </p:cxnSp>
        <p:sp>
          <p:nvSpPr>
            <p:cNvPr id="125" name="TextBox 48"/>
            <p:cNvSpPr txBox="1"/>
            <p:nvPr/>
          </p:nvSpPr>
          <p:spPr>
            <a:xfrm>
              <a:off x="936276" y="5155473"/>
              <a:ext cx="2464136" cy="523220"/>
            </a:xfrm>
            <a:prstGeom prst="rect">
              <a:avLst/>
            </a:prstGeom>
            <a:noFill/>
          </p:spPr>
          <p:txBody>
            <a:bodyPr wrap="none" rtlCol="0">
              <a:spAutoFit/>
            </a:bodyPr>
            <a:lstStyle>
              <a:defPPr>
                <a:defRPr lang="en-GB"/>
              </a:defPPr>
              <a:lvl1pPr algn="l" rtl="0" fontAlgn="base">
                <a:spcBef>
                  <a:spcPct val="0"/>
                </a:spcBef>
                <a:spcAft>
                  <a:spcPct val="0"/>
                </a:spcAft>
                <a:defRPr sz="900" b="1" kern="1200">
                  <a:solidFill>
                    <a:schemeClr val="bg1"/>
                  </a:solidFill>
                  <a:latin typeface="Tahoma" pitchFamily="34" charset="0"/>
                  <a:ea typeface="+mn-ea"/>
                  <a:cs typeface="+mn-cs"/>
                </a:defRPr>
              </a:lvl1pPr>
              <a:lvl2pPr marL="457200" algn="l" rtl="0" fontAlgn="base">
                <a:spcBef>
                  <a:spcPct val="0"/>
                </a:spcBef>
                <a:spcAft>
                  <a:spcPct val="0"/>
                </a:spcAft>
                <a:defRPr sz="900" b="1" kern="1200">
                  <a:solidFill>
                    <a:schemeClr val="bg1"/>
                  </a:solidFill>
                  <a:latin typeface="Tahoma" pitchFamily="34" charset="0"/>
                  <a:ea typeface="+mn-ea"/>
                  <a:cs typeface="+mn-cs"/>
                </a:defRPr>
              </a:lvl2pPr>
              <a:lvl3pPr marL="914400" algn="l" rtl="0" fontAlgn="base">
                <a:spcBef>
                  <a:spcPct val="0"/>
                </a:spcBef>
                <a:spcAft>
                  <a:spcPct val="0"/>
                </a:spcAft>
                <a:defRPr sz="900" b="1" kern="1200">
                  <a:solidFill>
                    <a:schemeClr val="bg1"/>
                  </a:solidFill>
                  <a:latin typeface="Tahoma" pitchFamily="34" charset="0"/>
                  <a:ea typeface="+mn-ea"/>
                  <a:cs typeface="+mn-cs"/>
                </a:defRPr>
              </a:lvl3pPr>
              <a:lvl4pPr marL="1371600" algn="l" rtl="0" fontAlgn="base">
                <a:spcBef>
                  <a:spcPct val="0"/>
                </a:spcBef>
                <a:spcAft>
                  <a:spcPct val="0"/>
                </a:spcAft>
                <a:defRPr sz="900" b="1" kern="1200">
                  <a:solidFill>
                    <a:schemeClr val="bg1"/>
                  </a:solidFill>
                  <a:latin typeface="Tahoma" pitchFamily="34" charset="0"/>
                  <a:ea typeface="+mn-ea"/>
                  <a:cs typeface="+mn-cs"/>
                </a:defRPr>
              </a:lvl4pPr>
              <a:lvl5pPr marL="1828800" algn="l" rtl="0" fontAlgn="base">
                <a:spcBef>
                  <a:spcPct val="0"/>
                </a:spcBef>
                <a:spcAft>
                  <a:spcPct val="0"/>
                </a:spcAft>
                <a:defRPr sz="900" b="1" kern="1200">
                  <a:solidFill>
                    <a:schemeClr val="bg1"/>
                  </a:solidFill>
                  <a:latin typeface="Tahoma" pitchFamily="34" charset="0"/>
                  <a:ea typeface="+mn-ea"/>
                  <a:cs typeface="+mn-cs"/>
                </a:defRPr>
              </a:lvl5pPr>
              <a:lvl6pPr marL="2286000" algn="l" defTabSz="914400" rtl="0" eaLnBrk="1" latinLnBrk="0" hangingPunct="1">
                <a:defRPr sz="900" b="1" kern="1200">
                  <a:solidFill>
                    <a:schemeClr val="bg1"/>
                  </a:solidFill>
                  <a:latin typeface="Tahoma" pitchFamily="34" charset="0"/>
                  <a:ea typeface="+mn-ea"/>
                  <a:cs typeface="+mn-cs"/>
                </a:defRPr>
              </a:lvl6pPr>
              <a:lvl7pPr marL="2743200" algn="l" defTabSz="914400" rtl="0" eaLnBrk="1" latinLnBrk="0" hangingPunct="1">
                <a:defRPr sz="900" b="1" kern="1200">
                  <a:solidFill>
                    <a:schemeClr val="bg1"/>
                  </a:solidFill>
                  <a:latin typeface="Tahoma" pitchFamily="34" charset="0"/>
                  <a:ea typeface="+mn-ea"/>
                  <a:cs typeface="+mn-cs"/>
                </a:defRPr>
              </a:lvl7pPr>
              <a:lvl8pPr marL="3200400" algn="l" defTabSz="914400" rtl="0" eaLnBrk="1" latinLnBrk="0" hangingPunct="1">
                <a:defRPr sz="900" b="1" kern="1200">
                  <a:solidFill>
                    <a:schemeClr val="bg1"/>
                  </a:solidFill>
                  <a:latin typeface="Tahoma" pitchFamily="34" charset="0"/>
                  <a:ea typeface="+mn-ea"/>
                  <a:cs typeface="+mn-cs"/>
                </a:defRPr>
              </a:lvl8pPr>
              <a:lvl9pPr marL="3657600" algn="l" defTabSz="914400" rtl="0" eaLnBrk="1" latinLnBrk="0" hangingPunct="1">
                <a:defRPr sz="900" b="1" kern="1200">
                  <a:solidFill>
                    <a:schemeClr val="bg1"/>
                  </a:solidFill>
                  <a:latin typeface="Tahoma" pitchFamily="34"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Continued development and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user consultation</a:t>
              </a:r>
            </a:p>
          </p:txBody>
        </p:sp>
      </p:grpSp>
      <p:grpSp>
        <p:nvGrpSpPr>
          <p:cNvPr id="121" name="Group 120"/>
          <p:cNvGrpSpPr/>
          <p:nvPr/>
        </p:nvGrpSpPr>
        <p:grpSpPr>
          <a:xfrm>
            <a:off x="7762647" y="3528625"/>
            <a:ext cx="1560042" cy="1316888"/>
            <a:chOff x="902150" y="4914999"/>
            <a:chExt cx="1560042" cy="934472"/>
          </a:xfrm>
        </p:grpSpPr>
        <p:cxnSp>
          <p:nvCxnSpPr>
            <p:cNvPr id="122" name="Straight Connector 121"/>
            <p:cNvCxnSpPr>
              <a:cxnSpLocks/>
              <a:endCxn id="123" idx="2"/>
            </p:cNvCxnSpPr>
            <p:nvPr/>
          </p:nvCxnSpPr>
          <p:spPr>
            <a:xfrm flipH="1" flipV="1">
              <a:off x="1682171" y="5286278"/>
              <a:ext cx="1" cy="563193"/>
            </a:xfrm>
            <a:prstGeom prst="line">
              <a:avLst/>
            </a:prstGeom>
            <a:noFill/>
            <a:ln w="38100" cap="flat" cmpd="sng" algn="ctr">
              <a:solidFill>
                <a:srgbClr val="C0504D"/>
              </a:solidFill>
              <a:prstDash val="dash"/>
            </a:ln>
            <a:effectLst>
              <a:outerShdw blurRad="40000" dist="20000" dir="5400000" rotWithShape="0">
                <a:srgbClr val="000000">
                  <a:alpha val="38000"/>
                </a:srgbClr>
              </a:outerShdw>
            </a:effectLst>
          </p:spPr>
        </p:cxnSp>
        <p:sp>
          <p:nvSpPr>
            <p:cNvPr id="123" name="TextBox 56"/>
            <p:cNvSpPr txBox="1"/>
            <p:nvPr/>
          </p:nvSpPr>
          <p:spPr>
            <a:xfrm>
              <a:off x="902150" y="4914999"/>
              <a:ext cx="1560042" cy="371279"/>
            </a:xfrm>
            <a:prstGeom prst="rect">
              <a:avLst/>
            </a:prstGeom>
            <a:noFill/>
          </p:spPr>
          <p:txBody>
            <a:bodyPr wrap="none" rtlCol="0">
              <a:spAutoFit/>
            </a:bodyPr>
            <a:lstStyle>
              <a:defPPr>
                <a:defRPr lang="en-GB"/>
              </a:defPPr>
              <a:lvl1pPr algn="l" rtl="0" fontAlgn="base">
                <a:spcBef>
                  <a:spcPct val="0"/>
                </a:spcBef>
                <a:spcAft>
                  <a:spcPct val="0"/>
                </a:spcAft>
                <a:defRPr sz="900" b="1" kern="1200">
                  <a:solidFill>
                    <a:schemeClr val="bg1"/>
                  </a:solidFill>
                  <a:latin typeface="Tahoma" pitchFamily="34" charset="0"/>
                  <a:ea typeface="+mn-ea"/>
                  <a:cs typeface="+mn-cs"/>
                </a:defRPr>
              </a:lvl1pPr>
              <a:lvl2pPr marL="457200" algn="l" rtl="0" fontAlgn="base">
                <a:spcBef>
                  <a:spcPct val="0"/>
                </a:spcBef>
                <a:spcAft>
                  <a:spcPct val="0"/>
                </a:spcAft>
                <a:defRPr sz="900" b="1" kern="1200">
                  <a:solidFill>
                    <a:schemeClr val="bg1"/>
                  </a:solidFill>
                  <a:latin typeface="Tahoma" pitchFamily="34" charset="0"/>
                  <a:ea typeface="+mn-ea"/>
                  <a:cs typeface="+mn-cs"/>
                </a:defRPr>
              </a:lvl2pPr>
              <a:lvl3pPr marL="914400" algn="l" rtl="0" fontAlgn="base">
                <a:spcBef>
                  <a:spcPct val="0"/>
                </a:spcBef>
                <a:spcAft>
                  <a:spcPct val="0"/>
                </a:spcAft>
                <a:defRPr sz="900" b="1" kern="1200">
                  <a:solidFill>
                    <a:schemeClr val="bg1"/>
                  </a:solidFill>
                  <a:latin typeface="Tahoma" pitchFamily="34" charset="0"/>
                  <a:ea typeface="+mn-ea"/>
                  <a:cs typeface="+mn-cs"/>
                </a:defRPr>
              </a:lvl3pPr>
              <a:lvl4pPr marL="1371600" algn="l" rtl="0" fontAlgn="base">
                <a:spcBef>
                  <a:spcPct val="0"/>
                </a:spcBef>
                <a:spcAft>
                  <a:spcPct val="0"/>
                </a:spcAft>
                <a:defRPr sz="900" b="1" kern="1200">
                  <a:solidFill>
                    <a:schemeClr val="bg1"/>
                  </a:solidFill>
                  <a:latin typeface="Tahoma" pitchFamily="34" charset="0"/>
                  <a:ea typeface="+mn-ea"/>
                  <a:cs typeface="+mn-cs"/>
                </a:defRPr>
              </a:lvl4pPr>
              <a:lvl5pPr marL="1828800" algn="l" rtl="0" fontAlgn="base">
                <a:spcBef>
                  <a:spcPct val="0"/>
                </a:spcBef>
                <a:spcAft>
                  <a:spcPct val="0"/>
                </a:spcAft>
                <a:defRPr sz="900" b="1" kern="1200">
                  <a:solidFill>
                    <a:schemeClr val="bg1"/>
                  </a:solidFill>
                  <a:latin typeface="Tahoma" pitchFamily="34" charset="0"/>
                  <a:ea typeface="+mn-ea"/>
                  <a:cs typeface="+mn-cs"/>
                </a:defRPr>
              </a:lvl5pPr>
              <a:lvl6pPr marL="2286000" algn="l" defTabSz="914400" rtl="0" eaLnBrk="1" latinLnBrk="0" hangingPunct="1">
                <a:defRPr sz="900" b="1" kern="1200">
                  <a:solidFill>
                    <a:schemeClr val="bg1"/>
                  </a:solidFill>
                  <a:latin typeface="Tahoma" pitchFamily="34" charset="0"/>
                  <a:ea typeface="+mn-ea"/>
                  <a:cs typeface="+mn-cs"/>
                </a:defRPr>
              </a:lvl6pPr>
              <a:lvl7pPr marL="2743200" algn="l" defTabSz="914400" rtl="0" eaLnBrk="1" latinLnBrk="0" hangingPunct="1">
                <a:defRPr sz="900" b="1" kern="1200">
                  <a:solidFill>
                    <a:schemeClr val="bg1"/>
                  </a:solidFill>
                  <a:latin typeface="Tahoma" pitchFamily="34" charset="0"/>
                  <a:ea typeface="+mn-ea"/>
                  <a:cs typeface="+mn-cs"/>
                </a:defRPr>
              </a:lvl7pPr>
              <a:lvl8pPr marL="3200400" algn="l" defTabSz="914400" rtl="0" eaLnBrk="1" latinLnBrk="0" hangingPunct="1">
                <a:defRPr sz="900" b="1" kern="1200">
                  <a:solidFill>
                    <a:schemeClr val="bg1"/>
                  </a:solidFill>
                  <a:latin typeface="Tahoma" pitchFamily="34" charset="0"/>
                  <a:ea typeface="+mn-ea"/>
                  <a:cs typeface="+mn-cs"/>
                </a:defRPr>
              </a:lvl8pPr>
              <a:lvl9pPr marL="3657600" algn="l" defTabSz="914400" rtl="0" eaLnBrk="1" latinLnBrk="0" hangingPunct="1">
                <a:defRPr sz="900" b="1" kern="1200">
                  <a:solidFill>
                    <a:schemeClr val="bg1"/>
                  </a:solidFill>
                  <a:latin typeface="Tahoma" pitchFamily="34"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User workshop 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13/10/2022</a:t>
              </a:r>
            </a:p>
          </p:txBody>
        </p:sp>
      </p:grpSp>
    </p:spTree>
    <p:extLst>
      <p:ext uri="{BB962C8B-B14F-4D97-AF65-F5344CB8AC3E}">
        <p14:creationId xmlns:p14="http://schemas.microsoft.com/office/powerpoint/2010/main" val="1443776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a:solidFill>
                  <a:schemeClr val="tx1"/>
                </a:solidFill>
                <a:latin typeface="Dosis" pitchFamily="2" charset="77"/>
              </a:rPr>
              <a:t>Roadmap to operations</a:t>
            </a:r>
          </a:p>
        </p:txBody>
      </p:sp>
      <p:cxnSp>
        <p:nvCxnSpPr>
          <p:cNvPr id="49" name="Straight Connector 48">
            <a:extLst>
              <a:ext uri="{FF2B5EF4-FFF2-40B4-BE49-F238E27FC236}">
                <a16:creationId xmlns:a16="http://schemas.microsoft.com/office/drawing/2014/main" id="{514B1A32-9F03-F076-CDED-04D62B9E2172}"/>
              </a:ext>
            </a:extLst>
          </p:cNvPr>
          <p:cNvCxnSpPr/>
          <p:nvPr/>
        </p:nvCxnSpPr>
        <p:spPr bwMode="auto">
          <a:xfrm>
            <a:off x="373192" y="3622432"/>
            <a:ext cx="11746522" cy="0"/>
          </a:xfrm>
          <a:prstGeom prst="line">
            <a:avLst/>
          </a:prstGeom>
          <a:solidFill>
            <a:srgbClr val="5B7F95"/>
          </a:solidFill>
          <a:ln w="50800" cap="flat" cmpd="sng" algn="ctr">
            <a:solidFill>
              <a:srgbClr val="00205B"/>
            </a:solidFill>
            <a:prstDash val="solid"/>
            <a:round/>
            <a:headEnd type="none" w="med" len="med"/>
            <a:tailEnd type="arrow" w="med" len="med"/>
          </a:ln>
          <a:effectLst/>
        </p:spPr>
      </p:cxnSp>
      <p:cxnSp>
        <p:nvCxnSpPr>
          <p:cNvPr id="50" name="Straight Connector 49">
            <a:extLst>
              <a:ext uri="{FF2B5EF4-FFF2-40B4-BE49-F238E27FC236}">
                <a16:creationId xmlns:a16="http://schemas.microsoft.com/office/drawing/2014/main" id="{98758E77-73D3-A3E1-54B6-400E1DC1E79A}"/>
              </a:ext>
            </a:extLst>
          </p:cNvPr>
          <p:cNvCxnSpPr>
            <a:endCxn id="55" idx="4"/>
          </p:cNvCxnSpPr>
          <p:nvPr/>
        </p:nvCxnSpPr>
        <p:spPr bwMode="auto">
          <a:xfrm flipH="1" flipV="1">
            <a:off x="7405089" y="1427718"/>
            <a:ext cx="2574" cy="1975908"/>
          </a:xfrm>
          <a:prstGeom prst="line">
            <a:avLst/>
          </a:prstGeom>
          <a:solidFill>
            <a:srgbClr val="5B7F95"/>
          </a:solidFill>
          <a:ln w="19050" cap="flat" cmpd="sng" algn="ctr">
            <a:solidFill>
              <a:srgbClr val="00205B"/>
            </a:solidFill>
            <a:prstDash val="solid"/>
            <a:round/>
            <a:headEnd type="none" w="med" len="med"/>
            <a:tailEnd type="none" w="med" len="med"/>
          </a:ln>
          <a:effectLst/>
        </p:spPr>
      </p:cxnSp>
      <p:sp>
        <p:nvSpPr>
          <p:cNvPr id="51" name="Oval 50">
            <a:extLst>
              <a:ext uri="{FF2B5EF4-FFF2-40B4-BE49-F238E27FC236}">
                <a16:creationId xmlns:a16="http://schemas.microsoft.com/office/drawing/2014/main" id="{94F678B1-7E91-4073-D977-6D6FA970E4FE}"/>
              </a:ext>
            </a:extLst>
          </p:cNvPr>
          <p:cNvSpPr/>
          <p:nvPr/>
        </p:nvSpPr>
        <p:spPr bwMode="auto">
          <a:xfrm>
            <a:off x="7186574" y="3403626"/>
            <a:ext cx="442178" cy="442178"/>
          </a:xfrm>
          <a:prstGeom prst="ellipse">
            <a:avLst/>
          </a:prstGeom>
          <a:solidFill>
            <a:srgbClr val="FFC000"/>
          </a:solidFill>
          <a:ln w="9525" cap="flat" cmpd="sng" algn="ctr">
            <a:solidFill>
              <a:srgbClr val="00205B"/>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algn="ctr" defTabSz="914400" eaLnBrk="0" fontAlgn="auto" latinLnBrk="0" hangingPunct="0">
              <a:lnSpc>
                <a:spcPct val="100000"/>
              </a:lnSpc>
              <a:spcBef>
                <a:spcPct val="50000"/>
              </a:spcBef>
              <a:spcAft>
                <a:spcPts val="0"/>
              </a:spcAft>
              <a:buClrTx/>
              <a:buSzTx/>
              <a:buFontTx/>
              <a:buNone/>
              <a:tabLst/>
              <a:defRPr/>
            </a:pPr>
            <a:endParaRPr kumimoji="0" lang="en-GB" sz="1800" b="0" i="0" u="none" strike="noStrike" kern="0" cap="none" spc="0" normalizeH="0" baseline="0" noProof="0">
              <a:ln>
                <a:noFill/>
              </a:ln>
              <a:solidFill>
                <a:schemeClr val="tx1"/>
              </a:solidFill>
              <a:effectLst/>
              <a:uLnTx/>
              <a:uFillTx/>
              <a:latin typeface="Bahnschrift Light"/>
            </a:endParaRPr>
          </a:p>
        </p:txBody>
      </p:sp>
      <p:sp>
        <p:nvSpPr>
          <p:cNvPr id="52" name="Rectangle 51">
            <a:extLst>
              <a:ext uri="{FF2B5EF4-FFF2-40B4-BE49-F238E27FC236}">
                <a16:creationId xmlns:a16="http://schemas.microsoft.com/office/drawing/2014/main" id="{A53FD603-CE02-0119-6401-7953386049CA}"/>
              </a:ext>
            </a:extLst>
          </p:cNvPr>
          <p:cNvSpPr/>
          <p:nvPr/>
        </p:nvSpPr>
        <p:spPr>
          <a:xfrm>
            <a:off x="6658529" y="3921430"/>
            <a:ext cx="1493119" cy="830997"/>
          </a:xfrm>
          <a:prstGeom prst="rect">
            <a:avLst/>
          </a:prstGeom>
        </p:spPr>
        <p:txBody>
          <a:bodyPr wrap="square">
            <a:spAutoFit/>
          </a:bodyPr>
          <a:lstStyle/>
          <a:p>
            <a:pPr algn="ctr"/>
            <a:r>
              <a:rPr lang="en-US" sz="1600" b="0">
                <a:solidFill>
                  <a:schemeClr val="tx1"/>
                </a:solidFill>
                <a:latin typeface="Bahnschrift Light"/>
                <a:ea typeface="Roboto" panose="02000000000000000000" pitchFamily="2" charset="0"/>
              </a:rPr>
              <a:t>ECMWF infrastructure ready</a:t>
            </a:r>
            <a:endParaRPr lang="en-GB" sz="1600">
              <a:solidFill>
                <a:schemeClr val="tx1"/>
              </a:solidFill>
              <a:latin typeface="Bahnschrift Light"/>
            </a:endParaRPr>
          </a:p>
        </p:txBody>
      </p:sp>
      <p:grpSp>
        <p:nvGrpSpPr>
          <p:cNvPr id="53" name="Group 52">
            <a:extLst>
              <a:ext uri="{FF2B5EF4-FFF2-40B4-BE49-F238E27FC236}">
                <a16:creationId xmlns:a16="http://schemas.microsoft.com/office/drawing/2014/main" id="{109757F7-A0B8-D869-75BA-AA72A3E6475E}"/>
              </a:ext>
            </a:extLst>
          </p:cNvPr>
          <p:cNvGrpSpPr/>
          <p:nvPr/>
        </p:nvGrpSpPr>
        <p:grpSpPr>
          <a:xfrm>
            <a:off x="7322289" y="1200952"/>
            <a:ext cx="2226446" cy="830997"/>
            <a:chOff x="751710" y="821782"/>
            <a:chExt cx="2226446" cy="830997"/>
          </a:xfrm>
        </p:grpSpPr>
        <p:sp>
          <p:nvSpPr>
            <p:cNvPr id="54" name="Rectangle 53">
              <a:extLst>
                <a:ext uri="{FF2B5EF4-FFF2-40B4-BE49-F238E27FC236}">
                  <a16:creationId xmlns:a16="http://schemas.microsoft.com/office/drawing/2014/main" id="{8E81C159-5E08-B4D4-FB4C-071843BA58E0}"/>
                </a:ext>
              </a:extLst>
            </p:cNvPr>
            <p:cNvSpPr/>
            <p:nvPr/>
          </p:nvSpPr>
          <p:spPr>
            <a:xfrm>
              <a:off x="930797" y="821782"/>
              <a:ext cx="2047359" cy="83099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chemeClr val="tx1"/>
                  </a:solidFill>
                  <a:effectLst/>
                  <a:uLnTx/>
                  <a:uFillTx/>
                  <a:latin typeface="Bahnschrift Light"/>
                  <a:ea typeface="Roboto" panose="02000000000000000000" pitchFamily="2" charset="0"/>
                </a:rPr>
                <a:t>ECMWF infrastructure ready in Bologna</a:t>
              </a:r>
            </a:p>
          </p:txBody>
        </p:sp>
        <p:sp>
          <p:nvSpPr>
            <p:cNvPr id="55" name="Oval 54">
              <a:extLst>
                <a:ext uri="{FF2B5EF4-FFF2-40B4-BE49-F238E27FC236}">
                  <a16:creationId xmlns:a16="http://schemas.microsoft.com/office/drawing/2014/main" id="{5F6F4EE9-5CCF-4B62-AC01-FBD2D2B6A1F4}"/>
                </a:ext>
              </a:extLst>
            </p:cNvPr>
            <p:cNvSpPr/>
            <p:nvPr/>
          </p:nvSpPr>
          <p:spPr bwMode="auto">
            <a:xfrm>
              <a:off x="751710" y="882948"/>
              <a:ext cx="165600" cy="165600"/>
            </a:xfrm>
            <a:prstGeom prst="ellipse">
              <a:avLst/>
            </a:prstGeom>
            <a:solidFill>
              <a:srgbClr val="5B7F95"/>
            </a:solidFill>
            <a:ln w="9525" cap="flat" cmpd="sng" algn="ctr">
              <a:no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defTabSz="914400" eaLnBrk="0" fontAlgn="auto" latinLnBrk="0" hangingPunct="0">
                <a:lnSpc>
                  <a:spcPct val="100000"/>
                </a:lnSpc>
                <a:spcBef>
                  <a:spcPct val="50000"/>
                </a:spcBef>
                <a:spcAft>
                  <a:spcPts val="0"/>
                </a:spcAft>
                <a:buClrTx/>
                <a:buSzTx/>
                <a:buFontTx/>
                <a:buNone/>
                <a:tabLst/>
                <a:defRPr/>
              </a:pPr>
              <a:endParaRPr kumimoji="0" lang="en-GB" sz="1800" b="0" i="0" u="none" strike="noStrike" kern="0" cap="none" spc="0" normalizeH="0" baseline="0" noProof="0">
                <a:ln>
                  <a:noFill/>
                </a:ln>
                <a:solidFill>
                  <a:schemeClr val="tx1"/>
                </a:solidFill>
                <a:effectLst/>
                <a:uLnTx/>
                <a:uFillTx/>
                <a:latin typeface="Bahnschrift Light"/>
              </a:endParaRPr>
            </a:p>
          </p:txBody>
        </p:sp>
      </p:grpSp>
      <p:sp>
        <p:nvSpPr>
          <p:cNvPr id="56" name="TextBox 55">
            <a:extLst>
              <a:ext uri="{FF2B5EF4-FFF2-40B4-BE49-F238E27FC236}">
                <a16:creationId xmlns:a16="http://schemas.microsoft.com/office/drawing/2014/main" id="{294E01C6-6D66-1E50-2006-1194100C45C2}"/>
              </a:ext>
            </a:extLst>
          </p:cNvPr>
          <p:cNvSpPr txBox="1"/>
          <p:nvPr/>
        </p:nvSpPr>
        <p:spPr>
          <a:xfrm>
            <a:off x="7224914" y="3493017"/>
            <a:ext cx="344966" cy="276999"/>
          </a:xfrm>
          <a:prstGeom prst="rect">
            <a:avLst/>
          </a:prstGeom>
          <a:noFill/>
        </p:spPr>
        <p:txBody>
          <a:bodyPr wrap="none" rtlCol="0" anchor="ctr">
            <a:spAutoFit/>
          </a:bodyPr>
          <a:lstStyle/>
          <a:p>
            <a:pPr algn="ctr"/>
            <a:r>
              <a:rPr lang="en-GB" sz="1200" b="0" kern="100" spc="-100">
                <a:solidFill>
                  <a:schemeClr val="tx1"/>
                </a:solidFill>
                <a:latin typeface="Bahnschrift Light"/>
                <a:ea typeface="Roboto" panose="02000000000000000000" pitchFamily="2" charset="0"/>
              </a:rPr>
              <a:t>EC</a:t>
            </a:r>
          </a:p>
        </p:txBody>
      </p:sp>
      <p:sp>
        <p:nvSpPr>
          <p:cNvPr id="57" name="Oval 56">
            <a:extLst>
              <a:ext uri="{FF2B5EF4-FFF2-40B4-BE49-F238E27FC236}">
                <a16:creationId xmlns:a16="http://schemas.microsoft.com/office/drawing/2014/main" id="{861E4615-FA5D-C6B6-10B2-81610F8615E2}"/>
              </a:ext>
            </a:extLst>
          </p:cNvPr>
          <p:cNvSpPr/>
          <p:nvPr/>
        </p:nvSpPr>
        <p:spPr bwMode="auto">
          <a:xfrm>
            <a:off x="4836789" y="3389472"/>
            <a:ext cx="442178" cy="442178"/>
          </a:xfrm>
          <a:prstGeom prst="ellipse">
            <a:avLst/>
          </a:prstGeom>
          <a:solidFill>
            <a:srgbClr val="00B0F0"/>
          </a:solidFill>
          <a:ln w="9525" cap="flat" cmpd="sng" algn="ctr">
            <a:solidFill>
              <a:srgbClr val="00205B"/>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defTabSz="914400" eaLnBrk="0" fontAlgn="auto" latinLnBrk="0" hangingPunct="0">
              <a:lnSpc>
                <a:spcPct val="100000"/>
              </a:lnSpc>
              <a:spcBef>
                <a:spcPct val="50000"/>
              </a:spcBef>
              <a:spcAft>
                <a:spcPts val="0"/>
              </a:spcAft>
              <a:buClrTx/>
              <a:buSzTx/>
              <a:buFontTx/>
              <a:buNone/>
              <a:tabLst/>
              <a:defRPr/>
            </a:pPr>
            <a:endParaRPr kumimoji="0" lang="en-GB" sz="1800" b="0" i="0" u="none" strike="noStrike" kern="0" cap="none" spc="0" normalizeH="0" baseline="0" noProof="0">
              <a:ln>
                <a:noFill/>
              </a:ln>
              <a:solidFill>
                <a:schemeClr val="tx1"/>
              </a:solidFill>
              <a:effectLst/>
              <a:uLnTx/>
              <a:uFillTx/>
              <a:latin typeface="Bahnschrift Light"/>
            </a:endParaRPr>
          </a:p>
        </p:txBody>
      </p:sp>
      <p:sp>
        <p:nvSpPr>
          <p:cNvPr id="58" name="Rectangle 57">
            <a:extLst>
              <a:ext uri="{FF2B5EF4-FFF2-40B4-BE49-F238E27FC236}">
                <a16:creationId xmlns:a16="http://schemas.microsoft.com/office/drawing/2014/main" id="{EC7DD945-B413-E431-77D4-037472020FB5}"/>
              </a:ext>
            </a:extLst>
          </p:cNvPr>
          <p:cNvSpPr/>
          <p:nvPr/>
        </p:nvSpPr>
        <p:spPr>
          <a:xfrm>
            <a:off x="4305498" y="3894114"/>
            <a:ext cx="1602593" cy="1569660"/>
          </a:xfrm>
          <a:prstGeom prst="rect">
            <a:avLst/>
          </a:prstGeom>
        </p:spPr>
        <p:txBody>
          <a:bodyPr wrap="square">
            <a:spAutoFit/>
          </a:bodyPr>
          <a:lstStyle/>
          <a:p>
            <a:pPr algn="ctr"/>
            <a:r>
              <a:rPr lang="en-US" sz="1600" b="0">
                <a:solidFill>
                  <a:schemeClr val="tx1"/>
                </a:solidFill>
                <a:latin typeface="Bahnschrift Light"/>
                <a:ea typeface="Roboto" panose="02000000000000000000" pitchFamily="2" charset="0"/>
              </a:rPr>
              <a:t>EUM infrastructure service readiness checkpoint Q4/22</a:t>
            </a:r>
            <a:endParaRPr lang="en-GB" sz="1600">
              <a:solidFill>
                <a:schemeClr val="tx1"/>
              </a:solidFill>
              <a:latin typeface="Bahnschrift Light"/>
            </a:endParaRPr>
          </a:p>
        </p:txBody>
      </p:sp>
      <p:cxnSp>
        <p:nvCxnSpPr>
          <p:cNvPr id="59" name="Straight Connector 58">
            <a:extLst>
              <a:ext uri="{FF2B5EF4-FFF2-40B4-BE49-F238E27FC236}">
                <a16:creationId xmlns:a16="http://schemas.microsoft.com/office/drawing/2014/main" id="{7D921B1F-E70D-508B-8348-F34553AB33A3}"/>
              </a:ext>
            </a:extLst>
          </p:cNvPr>
          <p:cNvCxnSpPr>
            <a:stCxn id="57" idx="0"/>
            <a:endCxn id="62" idx="4"/>
          </p:cNvCxnSpPr>
          <p:nvPr/>
        </p:nvCxnSpPr>
        <p:spPr bwMode="auto">
          <a:xfrm flipH="1" flipV="1">
            <a:off x="5048818" y="1427718"/>
            <a:ext cx="9060" cy="1961754"/>
          </a:xfrm>
          <a:prstGeom prst="line">
            <a:avLst/>
          </a:prstGeom>
          <a:solidFill>
            <a:srgbClr val="5B7F95"/>
          </a:solidFill>
          <a:ln w="19050" cap="flat" cmpd="sng" algn="ctr">
            <a:solidFill>
              <a:srgbClr val="00205B"/>
            </a:solidFill>
            <a:prstDash val="solid"/>
            <a:round/>
            <a:headEnd type="none" w="med" len="med"/>
            <a:tailEnd type="none" w="med" len="med"/>
          </a:ln>
          <a:effectLst/>
        </p:spPr>
      </p:cxnSp>
      <p:grpSp>
        <p:nvGrpSpPr>
          <p:cNvPr id="60" name="Group 59">
            <a:extLst>
              <a:ext uri="{FF2B5EF4-FFF2-40B4-BE49-F238E27FC236}">
                <a16:creationId xmlns:a16="http://schemas.microsoft.com/office/drawing/2014/main" id="{17A670D6-A6E1-6650-9F38-27B8ABA4D153}"/>
              </a:ext>
            </a:extLst>
          </p:cNvPr>
          <p:cNvGrpSpPr/>
          <p:nvPr/>
        </p:nvGrpSpPr>
        <p:grpSpPr>
          <a:xfrm>
            <a:off x="4964787" y="1200952"/>
            <a:ext cx="2149798" cy="830997"/>
            <a:chOff x="751710" y="821782"/>
            <a:chExt cx="2118319" cy="830997"/>
          </a:xfrm>
        </p:grpSpPr>
        <p:sp>
          <p:nvSpPr>
            <p:cNvPr id="61" name="Rectangle 60">
              <a:extLst>
                <a:ext uri="{FF2B5EF4-FFF2-40B4-BE49-F238E27FC236}">
                  <a16:creationId xmlns:a16="http://schemas.microsoft.com/office/drawing/2014/main" id="{F8209F5F-BB6F-2E82-4254-45701E2DAF12}"/>
                </a:ext>
              </a:extLst>
            </p:cNvPr>
            <p:cNvSpPr/>
            <p:nvPr/>
          </p:nvSpPr>
          <p:spPr>
            <a:xfrm>
              <a:off x="930796" y="821782"/>
              <a:ext cx="1939233" cy="83099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chemeClr val="tx1"/>
                  </a:solidFill>
                  <a:effectLst/>
                  <a:uLnTx/>
                  <a:uFillTx/>
                  <a:latin typeface="Bahnschrift Light"/>
                  <a:ea typeface="Roboto" panose="02000000000000000000" pitchFamily="2" charset="0"/>
                </a:rPr>
                <a:t>Final acceptance of EUMETSAT infrastructure</a:t>
              </a:r>
            </a:p>
          </p:txBody>
        </p:sp>
        <p:sp>
          <p:nvSpPr>
            <p:cNvPr id="62" name="Oval 61">
              <a:extLst>
                <a:ext uri="{FF2B5EF4-FFF2-40B4-BE49-F238E27FC236}">
                  <a16:creationId xmlns:a16="http://schemas.microsoft.com/office/drawing/2014/main" id="{F4882B81-4DCF-4132-B84A-FC9DF491CB92}"/>
                </a:ext>
              </a:extLst>
            </p:cNvPr>
            <p:cNvSpPr/>
            <p:nvPr/>
          </p:nvSpPr>
          <p:spPr bwMode="auto">
            <a:xfrm>
              <a:off x="751710" y="882948"/>
              <a:ext cx="165600" cy="165600"/>
            </a:xfrm>
            <a:prstGeom prst="ellipse">
              <a:avLst/>
            </a:prstGeom>
            <a:solidFill>
              <a:srgbClr val="5B7F95"/>
            </a:solidFill>
            <a:ln w="9525" cap="flat" cmpd="sng" algn="ctr">
              <a:no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defTabSz="914400" eaLnBrk="0" fontAlgn="auto" latinLnBrk="0" hangingPunct="0">
                <a:lnSpc>
                  <a:spcPct val="100000"/>
                </a:lnSpc>
                <a:spcBef>
                  <a:spcPct val="50000"/>
                </a:spcBef>
                <a:spcAft>
                  <a:spcPts val="0"/>
                </a:spcAft>
                <a:buClrTx/>
                <a:buSzTx/>
                <a:buFontTx/>
                <a:buNone/>
                <a:tabLst/>
                <a:defRPr/>
              </a:pPr>
              <a:endParaRPr kumimoji="0" lang="en-GB" sz="1800" b="0" i="0" u="none" strike="noStrike" kern="0" cap="none" spc="0" normalizeH="0" baseline="0" noProof="0">
                <a:ln>
                  <a:noFill/>
                </a:ln>
                <a:solidFill>
                  <a:schemeClr val="tx1"/>
                </a:solidFill>
                <a:effectLst/>
                <a:uLnTx/>
                <a:uFillTx/>
                <a:latin typeface="Bahnschrift Light"/>
              </a:endParaRPr>
            </a:p>
          </p:txBody>
        </p:sp>
      </p:grpSp>
      <p:sp>
        <p:nvSpPr>
          <p:cNvPr id="63" name="TextBox 62">
            <a:extLst>
              <a:ext uri="{FF2B5EF4-FFF2-40B4-BE49-F238E27FC236}">
                <a16:creationId xmlns:a16="http://schemas.microsoft.com/office/drawing/2014/main" id="{DF06E806-DD40-32E1-E70C-238F29C8A0D0}"/>
              </a:ext>
            </a:extLst>
          </p:cNvPr>
          <p:cNvSpPr txBox="1"/>
          <p:nvPr/>
        </p:nvSpPr>
        <p:spPr>
          <a:xfrm>
            <a:off x="4710723" y="3463927"/>
            <a:ext cx="684405" cy="307777"/>
          </a:xfrm>
          <a:prstGeom prst="rect">
            <a:avLst/>
          </a:prstGeom>
          <a:noFill/>
        </p:spPr>
        <p:txBody>
          <a:bodyPr wrap="square" rtlCol="0">
            <a:spAutoFit/>
          </a:bodyPr>
          <a:lstStyle/>
          <a:p>
            <a:pPr algn="ctr"/>
            <a:r>
              <a:rPr lang="en-US" sz="1400" b="0" kern="100" spc="-100">
                <a:solidFill>
                  <a:schemeClr val="tx1"/>
                </a:solidFill>
                <a:latin typeface="Bahnschrift Light"/>
                <a:ea typeface="Roboto" panose="02000000000000000000" pitchFamily="2" charset="0"/>
              </a:rPr>
              <a:t>EUM</a:t>
            </a:r>
            <a:endParaRPr lang="en-GB" sz="1400" b="0" kern="100" spc="-100" err="1">
              <a:solidFill>
                <a:schemeClr val="tx1"/>
              </a:solidFill>
              <a:latin typeface="Bahnschrift Light"/>
              <a:ea typeface="Roboto" panose="02000000000000000000" pitchFamily="2" charset="0"/>
            </a:endParaRPr>
          </a:p>
        </p:txBody>
      </p:sp>
      <p:sp>
        <p:nvSpPr>
          <p:cNvPr id="64" name="Oval 63">
            <a:extLst>
              <a:ext uri="{FF2B5EF4-FFF2-40B4-BE49-F238E27FC236}">
                <a16:creationId xmlns:a16="http://schemas.microsoft.com/office/drawing/2014/main" id="{DF1DA659-55EE-8037-6600-6475FC363050}"/>
              </a:ext>
            </a:extLst>
          </p:cNvPr>
          <p:cNvSpPr/>
          <p:nvPr/>
        </p:nvSpPr>
        <p:spPr bwMode="auto">
          <a:xfrm>
            <a:off x="994511" y="3391900"/>
            <a:ext cx="442178" cy="442178"/>
          </a:xfrm>
          <a:prstGeom prst="ellipse">
            <a:avLst/>
          </a:prstGeom>
          <a:solidFill>
            <a:srgbClr val="92D050"/>
          </a:solidFill>
          <a:ln w="9525" cap="flat" cmpd="sng" algn="ctr">
            <a:solidFill>
              <a:srgbClr val="00205B"/>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defTabSz="914400" eaLnBrk="0" fontAlgn="auto" latinLnBrk="0" hangingPunct="0">
              <a:lnSpc>
                <a:spcPct val="100000"/>
              </a:lnSpc>
              <a:spcBef>
                <a:spcPct val="50000"/>
              </a:spcBef>
              <a:spcAft>
                <a:spcPts val="0"/>
              </a:spcAft>
              <a:buClrTx/>
              <a:buSzTx/>
              <a:buFontTx/>
              <a:buNone/>
              <a:tabLst/>
              <a:defRPr/>
            </a:pPr>
            <a:endParaRPr kumimoji="0" lang="en-GB" sz="1800" b="0" i="0" u="none" strike="noStrike" kern="0" cap="none" spc="0" normalizeH="0" baseline="0" noProof="0">
              <a:ln>
                <a:noFill/>
              </a:ln>
              <a:solidFill>
                <a:schemeClr val="tx1"/>
              </a:solidFill>
              <a:effectLst/>
              <a:uLnTx/>
              <a:uFillTx/>
              <a:latin typeface="Bahnschrift Light"/>
            </a:endParaRPr>
          </a:p>
        </p:txBody>
      </p:sp>
      <p:sp>
        <p:nvSpPr>
          <p:cNvPr id="65" name="Rectangle 64">
            <a:extLst>
              <a:ext uri="{FF2B5EF4-FFF2-40B4-BE49-F238E27FC236}">
                <a16:creationId xmlns:a16="http://schemas.microsoft.com/office/drawing/2014/main" id="{2EBC4781-977B-386C-4E13-CB0099EC6D8F}"/>
              </a:ext>
            </a:extLst>
          </p:cNvPr>
          <p:cNvSpPr/>
          <p:nvPr/>
        </p:nvSpPr>
        <p:spPr>
          <a:xfrm>
            <a:off x="290514" y="3909704"/>
            <a:ext cx="1850186" cy="830997"/>
          </a:xfrm>
          <a:prstGeom prst="rect">
            <a:avLst/>
          </a:prstGeom>
        </p:spPr>
        <p:txBody>
          <a:bodyPr wrap="none">
            <a:spAutoFit/>
          </a:bodyPr>
          <a:lstStyle/>
          <a:p>
            <a:pPr algn="ctr"/>
            <a:r>
              <a:rPr lang="en-US" sz="1600" b="0">
                <a:solidFill>
                  <a:schemeClr val="tx1"/>
                </a:solidFill>
                <a:latin typeface="Bahnschrift Light"/>
                <a:ea typeface="Roboto" panose="02000000000000000000" pitchFamily="2" charset="0"/>
              </a:rPr>
              <a:t>Computing </a:t>
            </a:r>
            <a:br>
              <a:rPr lang="en-US" sz="1600" b="0">
                <a:solidFill>
                  <a:schemeClr val="tx1"/>
                </a:solidFill>
                <a:latin typeface="Bahnschrift Light"/>
                <a:ea typeface="Roboto" panose="02000000000000000000" pitchFamily="2" charset="0"/>
              </a:rPr>
            </a:br>
            <a:r>
              <a:rPr lang="en-US" sz="1600" b="0">
                <a:solidFill>
                  <a:schemeClr val="tx1"/>
                </a:solidFill>
                <a:latin typeface="Bahnschrift Light"/>
                <a:ea typeface="Roboto" panose="02000000000000000000" pitchFamily="2" charset="0"/>
              </a:rPr>
              <a:t>Representatives </a:t>
            </a:r>
            <a:br>
              <a:rPr lang="en-US" sz="1600" b="0">
                <a:solidFill>
                  <a:schemeClr val="tx1"/>
                </a:solidFill>
                <a:latin typeface="Bahnschrift Light"/>
                <a:ea typeface="Roboto" panose="02000000000000000000" pitchFamily="2" charset="0"/>
              </a:rPr>
            </a:br>
            <a:r>
              <a:rPr lang="en-US" sz="1600" b="0">
                <a:solidFill>
                  <a:schemeClr val="tx1"/>
                </a:solidFill>
                <a:latin typeface="Bahnschrift Light"/>
                <a:ea typeface="Roboto" panose="02000000000000000000" pitchFamily="2" charset="0"/>
              </a:rPr>
              <a:t>meeting on 12 Oct</a:t>
            </a:r>
            <a:endParaRPr lang="en-GB" sz="1600">
              <a:solidFill>
                <a:schemeClr val="tx1"/>
              </a:solidFill>
              <a:latin typeface="Bahnschrift Light"/>
            </a:endParaRPr>
          </a:p>
        </p:txBody>
      </p:sp>
      <p:cxnSp>
        <p:nvCxnSpPr>
          <p:cNvPr id="66" name="Straight Connector 65">
            <a:extLst>
              <a:ext uri="{FF2B5EF4-FFF2-40B4-BE49-F238E27FC236}">
                <a16:creationId xmlns:a16="http://schemas.microsoft.com/office/drawing/2014/main" id="{6C99D594-30E7-269C-9B8C-C2471D09A0B0}"/>
              </a:ext>
            </a:extLst>
          </p:cNvPr>
          <p:cNvCxnSpPr>
            <a:stCxn id="64" idx="0"/>
            <a:endCxn id="69" idx="4"/>
          </p:cNvCxnSpPr>
          <p:nvPr/>
        </p:nvCxnSpPr>
        <p:spPr bwMode="auto">
          <a:xfrm flipH="1" flipV="1">
            <a:off x="1205309" y="1427718"/>
            <a:ext cx="10291" cy="1964182"/>
          </a:xfrm>
          <a:prstGeom prst="line">
            <a:avLst/>
          </a:prstGeom>
          <a:solidFill>
            <a:srgbClr val="5B7F95"/>
          </a:solidFill>
          <a:ln w="19050" cap="flat" cmpd="sng" algn="ctr">
            <a:solidFill>
              <a:srgbClr val="00205B"/>
            </a:solidFill>
            <a:prstDash val="solid"/>
            <a:round/>
            <a:headEnd type="none" w="med" len="med"/>
            <a:tailEnd type="none" w="med" len="med"/>
          </a:ln>
          <a:effectLst/>
        </p:spPr>
      </p:cxnSp>
      <p:grpSp>
        <p:nvGrpSpPr>
          <p:cNvPr id="67" name="Group 66">
            <a:extLst>
              <a:ext uri="{FF2B5EF4-FFF2-40B4-BE49-F238E27FC236}">
                <a16:creationId xmlns:a16="http://schemas.microsoft.com/office/drawing/2014/main" id="{673B4F58-C8A7-E4A2-4C68-D9CDD9492B29}"/>
              </a:ext>
            </a:extLst>
          </p:cNvPr>
          <p:cNvGrpSpPr/>
          <p:nvPr/>
        </p:nvGrpSpPr>
        <p:grpSpPr>
          <a:xfrm>
            <a:off x="1122509" y="1200952"/>
            <a:ext cx="2219213" cy="830997"/>
            <a:chOff x="751710" y="821782"/>
            <a:chExt cx="2219213" cy="830997"/>
          </a:xfrm>
        </p:grpSpPr>
        <p:sp>
          <p:nvSpPr>
            <p:cNvPr id="68" name="Rectangle 67">
              <a:extLst>
                <a:ext uri="{FF2B5EF4-FFF2-40B4-BE49-F238E27FC236}">
                  <a16:creationId xmlns:a16="http://schemas.microsoft.com/office/drawing/2014/main" id="{815FD9CB-CD0A-570C-9D20-F26CAAB1608D}"/>
                </a:ext>
              </a:extLst>
            </p:cNvPr>
            <p:cNvSpPr/>
            <p:nvPr/>
          </p:nvSpPr>
          <p:spPr>
            <a:xfrm>
              <a:off x="930797" y="821782"/>
              <a:ext cx="2040126" cy="83099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chemeClr val="tx1"/>
                  </a:solidFill>
                  <a:effectLst/>
                  <a:uLnTx/>
                  <a:uFillTx/>
                  <a:latin typeface="Bahnschrift Light"/>
                  <a:ea typeface="Roboto" panose="02000000000000000000" pitchFamily="2" charset="0"/>
                </a:rPr>
                <a:t>Detailed introduction of EWC and Comp. Rep role</a:t>
              </a:r>
            </a:p>
          </p:txBody>
        </p:sp>
        <p:sp>
          <p:nvSpPr>
            <p:cNvPr id="69" name="Oval 68">
              <a:extLst>
                <a:ext uri="{FF2B5EF4-FFF2-40B4-BE49-F238E27FC236}">
                  <a16:creationId xmlns:a16="http://schemas.microsoft.com/office/drawing/2014/main" id="{54BC76AF-8E87-AC09-5433-6FEEB1170EEB}"/>
                </a:ext>
              </a:extLst>
            </p:cNvPr>
            <p:cNvSpPr/>
            <p:nvPr/>
          </p:nvSpPr>
          <p:spPr bwMode="auto">
            <a:xfrm>
              <a:off x="751710" y="882948"/>
              <a:ext cx="165600" cy="165600"/>
            </a:xfrm>
            <a:prstGeom prst="ellipse">
              <a:avLst/>
            </a:prstGeom>
            <a:solidFill>
              <a:srgbClr val="5B7F95"/>
            </a:solidFill>
            <a:ln w="9525" cap="flat" cmpd="sng" algn="ctr">
              <a:no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defTabSz="914400" eaLnBrk="0" fontAlgn="auto" latinLnBrk="0" hangingPunct="0">
                <a:lnSpc>
                  <a:spcPct val="100000"/>
                </a:lnSpc>
                <a:spcBef>
                  <a:spcPct val="50000"/>
                </a:spcBef>
                <a:spcAft>
                  <a:spcPts val="0"/>
                </a:spcAft>
                <a:buClrTx/>
                <a:buSzTx/>
                <a:buFontTx/>
                <a:buNone/>
                <a:tabLst/>
                <a:defRPr/>
              </a:pPr>
              <a:endParaRPr kumimoji="0" lang="en-GB" sz="1400" b="0" i="0" u="none" strike="noStrike" kern="0" cap="none" spc="0" normalizeH="0" baseline="0" noProof="0">
                <a:ln>
                  <a:noFill/>
                </a:ln>
                <a:solidFill>
                  <a:schemeClr val="tx1"/>
                </a:solidFill>
                <a:effectLst/>
                <a:uLnTx/>
                <a:uFillTx/>
                <a:latin typeface="Bahnschrift Light"/>
              </a:endParaRPr>
            </a:p>
          </p:txBody>
        </p:sp>
      </p:grpSp>
      <p:sp>
        <p:nvSpPr>
          <p:cNvPr id="70" name="TextBox 69">
            <a:extLst>
              <a:ext uri="{FF2B5EF4-FFF2-40B4-BE49-F238E27FC236}">
                <a16:creationId xmlns:a16="http://schemas.microsoft.com/office/drawing/2014/main" id="{ECBC2A82-AC03-E5B1-5AA8-FC806E1D0106}"/>
              </a:ext>
            </a:extLst>
          </p:cNvPr>
          <p:cNvSpPr txBox="1"/>
          <p:nvPr/>
        </p:nvSpPr>
        <p:spPr>
          <a:xfrm>
            <a:off x="866933" y="3474989"/>
            <a:ext cx="684405" cy="307777"/>
          </a:xfrm>
          <a:prstGeom prst="rect">
            <a:avLst/>
          </a:prstGeom>
          <a:noFill/>
        </p:spPr>
        <p:txBody>
          <a:bodyPr wrap="square" rtlCol="0">
            <a:spAutoFit/>
          </a:bodyPr>
          <a:lstStyle/>
          <a:p>
            <a:pPr algn="ctr"/>
            <a:r>
              <a:rPr lang="en-US" sz="1400" b="0" kern="100" spc="-100">
                <a:solidFill>
                  <a:schemeClr val="tx1"/>
                </a:solidFill>
                <a:latin typeface="Bahnschrift Light"/>
                <a:ea typeface="Roboto" panose="02000000000000000000" pitchFamily="2" charset="0"/>
              </a:rPr>
              <a:t>Joint</a:t>
            </a:r>
            <a:endParaRPr lang="en-GB" sz="1200" b="0" kern="100" spc="-100" err="1">
              <a:solidFill>
                <a:schemeClr val="tx1"/>
              </a:solidFill>
              <a:latin typeface="Bahnschrift Light"/>
              <a:ea typeface="Roboto" panose="02000000000000000000" pitchFamily="2" charset="0"/>
            </a:endParaRPr>
          </a:p>
        </p:txBody>
      </p:sp>
      <p:grpSp>
        <p:nvGrpSpPr>
          <p:cNvPr id="79" name="Group 78">
            <a:extLst>
              <a:ext uri="{FF2B5EF4-FFF2-40B4-BE49-F238E27FC236}">
                <a16:creationId xmlns:a16="http://schemas.microsoft.com/office/drawing/2014/main" id="{1AA333F8-E71D-4394-9FE0-903D9364DE87}"/>
              </a:ext>
            </a:extLst>
          </p:cNvPr>
          <p:cNvGrpSpPr/>
          <p:nvPr/>
        </p:nvGrpSpPr>
        <p:grpSpPr>
          <a:xfrm>
            <a:off x="9618636" y="3402323"/>
            <a:ext cx="1294963" cy="1605330"/>
            <a:chOff x="407620" y="3331003"/>
            <a:chExt cx="1294963" cy="1605330"/>
          </a:xfrm>
        </p:grpSpPr>
        <p:sp>
          <p:nvSpPr>
            <p:cNvPr id="80" name="Oval 79">
              <a:extLst>
                <a:ext uri="{FF2B5EF4-FFF2-40B4-BE49-F238E27FC236}">
                  <a16:creationId xmlns:a16="http://schemas.microsoft.com/office/drawing/2014/main" id="{F7C5C001-C417-C0B2-5D00-A76DD7EED7BE}"/>
                </a:ext>
              </a:extLst>
            </p:cNvPr>
            <p:cNvSpPr/>
            <p:nvPr/>
          </p:nvSpPr>
          <p:spPr bwMode="auto">
            <a:xfrm>
              <a:off x="844800" y="3331003"/>
              <a:ext cx="442178" cy="442178"/>
            </a:xfrm>
            <a:prstGeom prst="ellipse">
              <a:avLst/>
            </a:prstGeom>
            <a:solidFill>
              <a:srgbClr val="92D050"/>
            </a:solidFill>
            <a:ln w="9525" cap="flat" cmpd="sng" algn="ctr">
              <a:solidFill>
                <a:srgbClr val="00205B"/>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defTabSz="914400" eaLnBrk="0" fontAlgn="auto" latinLnBrk="0" hangingPunct="0">
                <a:lnSpc>
                  <a:spcPct val="100000"/>
                </a:lnSpc>
                <a:spcBef>
                  <a:spcPct val="50000"/>
                </a:spcBef>
                <a:spcAft>
                  <a:spcPts val="0"/>
                </a:spcAft>
                <a:buClrTx/>
                <a:buSzTx/>
                <a:buFontTx/>
                <a:buNone/>
                <a:tabLst/>
                <a:defRPr/>
              </a:pPr>
              <a:endParaRPr kumimoji="0" lang="en-GB" sz="1800" b="0" i="0" u="none" strike="noStrike" kern="0" cap="none" spc="0" normalizeH="0" baseline="0" noProof="0">
                <a:ln>
                  <a:noFill/>
                </a:ln>
                <a:solidFill>
                  <a:schemeClr val="tx1"/>
                </a:solidFill>
                <a:effectLst/>
                <a:uLnTx/>
                <a:uFillTx/>
                <a:latin typeface="Bahnschrift Light"/>
              </a:endParaRPr>
            </a:p>
          </p:txBody>
        </p:sp>
        <p:sp>
          <p:nvSpPr>
            <p:cNvPr id="81" name="Rectangle 80">
              <a:extLst>
                <a:ext uri="{FF2B5EF4-FFF2-40B4-BE49-F238E27FC236}">
                  <a16:creationId xmlns:a16="http://schemas.microsoft.com/office/drawing/2014/main" id="{BC5A0C6E-8C7B-2214-B2E0-BF184C6AC9ED}"/>
                </a:ext>
              </a:extLst>
            </p:cNvPr>
            <p:cNvSpPr/>
            <p:nvPr/>
          </p:nvSpPr>
          <p:spPr>
            <a:xfrm>
              <a:off x="407620" y="3859115"/>
              <a:ext cx="1294963" cy="107721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chemeClr val="tx1"/>
                  </a:solidFill>
                  <a:effectLst/>
                  <a:uLnTx/>
                  <a:uFillTx/>
                  <a:latin typeface="Bahnschrift Light"/>
                  <a:ea typeface="Roboto" panose="02000000000000000000" pitchFamily="2" charset="0"/>
                </a:rPr>
                <a:t>Joint operational checkpoint Spring 2023</a:t>
              </a:r>
              <a:endParaRPr kumimoji="0" lang="en-GB" sz="1600" b="0" i="0" u="none" strike="noStrike" kern="0" cap="none" spc="0" normalizeH="0" baseline="0" noProof="0">
                <a:ln>
                  <a:noFill/>
                </a:ln>
                <a:solidFill>
                  <a:schemeClr val="tx1"/>
                </a:solidFill>
                <a:effectLst/>
                <a:uLnTx/>
                <a:uFillTx/>
                <a:latin typeface="Bahnschrift Light"/>
              </a:endParaRPr>
            </a:p>
          </p:txBody>
        </p:sp>
      </p:grpSp>
      <p:cxnSp>
        <p:nvCxnSpPr>
          <p:cNvPr id="82" name="Straight Connector 81">
            <a:extLst>
              <a:ext uri="{FF2B5EF4-FFF2-40B4-BE49-F238E27FC236}">
                <a16:creationId xmlns:a16="http://schemas.microsoft.com/office/drawing/2014/main" id="{80951C2F-BFF4-7AF7-14CE-0084F6087D8C}"/>
              </a:ext>
            </a:extLst>
          </p:cNvPr>
          <p:cNvCxnSpPr>
            <a:stCxn id="80" idx="0"/>
            <a:endCxn id="85" idx="4"/>
          </p:cNvCxnSpPr>
          <p:nvPr/>
        </p:nvCxnSpPr>
        <p:spPr bwMode="auto">
          <a:xfrm flipV="1">
            <a:off x="10276905" y="1427718"/>
            <a:ext cx="938" cy="1974605"/>
          </a:xfrm>
          <a:prstGeom prst="line">
            <a:avLst/>
          </a:prstGeom>
          <a:solidFill>
            <a:srgbClr val="5B7F95"/>
          </a:solidFill>
          <a:ln w="19050" cap="flat" cmpd="sng" algn="ctr">
            <a:solidFill>
              <a:srgbClr val="00205B"/>
            </a:solidFill>
            <a:prstDash val="solid"/>
            <a:round/>
            <a:headEnd type="none" w="med" len="med"/>
            <a:tailEnd type="none" w="med" len="med"/>
          </a:ln>
          <a:effectLst/>
        </p:spPr>
      </p:cxnSp>
      <p:grpSp>
        <p:nvGrpSpPr>
          <p:cNvPr id="83" name="Group 82">
            <a:extLst>
              <a:ext uri="{FF2B5EF4-FFF2-40B4-BE49-F238E27FC236}">
                <a16:creationId xmlns:a16="http://schemas.microsoft.com/office/drawing/2014/main" id="{96C775D1-F745-F7BE-1B17-FDE2B8EEC721}"/>
              </a:ext>
            </a:extLst>
          </p:cNvPr>
          <p:cNvGrpSpPr/>
          <p:nvPr/>
        </p:nvGrpSpPr>
        <p:grpSpPr>
          <a:xfrm>
            <a:off x="10195043" y="1200952"/>
            <a:ext cx="2040163" cy="1323439"/>
            <a:chOff x="751710" y="821782"/>
            <a:chExt cx="2040163" cy="1323439"/>
          </a:xfrm>
        </p:grpSpPr>
        <p:sp>
          <p:nvSpPr>
            <p:cNvPr id="84" name="Rectangle 83">
              <a:extLst>
                <a:ext uri="{FF2B5EF4-FFF2-40B4-BE49-F238E27FC236}">
                  <a16:creationId xmlns:a16="http://schemas.microsoft.com/office/drawing/2014/main" id="{D7BEC14D-8137-C3AD-9E22-8E5E72BFBCFD}"/>
                </a:ext>
              </a:extLst>
            </p:cNvPr>
            <p:cNvSpPr/>
            <p:nvPr/>
          </p:nvSpPr>
          <p:spPr>
            <a:xfrm>
              <a:off x="930797" y="821782"/>
              <a:ext cx="1861076" cy="13234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chemeClr val="tx1"/>
                  </a:solidFill>
                  <a:effectLst/>
                  <a:uLnTx/>
                  <a:uFillTx/>
                  <a:latin typeface="Bahnschrift Light"/>
                  <a:ea typeface="Roboto" panose="02000000000000000000" pitchFamily="2" charset="0"/>
                </a:rPr>
                <a:t>Joint operational checkpoint covering joint aspects of the EWC</a:t>
              </a:r>
            </a:p>
          </p:txBody>
        </p:sp>
        <p:sp>
          <p:nvSpPr>
            <p:cNvPr id="85" name="Oval 84">
              <a:extLst>
                <a:ext uri="{FF2B5EF4-FFF2-40B4-BE49-F238E27FC236}">
                  <a16:creationId xmlns:a16="http://schemas.microsoft.com/office/drawing/2014/main" id="{6C90AD0A-F4E3-6CB3-ED4E-5C17B884F6A3}"/>
                </a:ext>
              </a:extLst>
            </p:cNvPr>
            <p:cNvSpPr/>
            <p:nvPr/>
          </p:nvSpPr>
          <p:spPr bwMode="auto">
            <a:xfrm>
              <a:off x="751710" y="882948"/>
              <a:ext cx="165600" cy="165600"/>
            </a:xfrm>
            <a:prstGeom prst="ellipse">
              <a:avLst/>
            </a:prstGeom>
            <a:solidFill>
              <a:srgbClr val="5B7F95"/>
            </a:solidFill>
            <a:ln w="9525" cap="flat" cmpd="sng" algn="ctr">
              <a:no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defTabSz="914400" eaLnBrk="0" fontAlgn="auto" latinLnBrk="0" hangingPunct="0">
                <a:lnSpc>
                  <a:spcPct val="100000"/>
                </a:lnSpc>
                <a:spcBef>
                  <a:spcPct val="50000"/>
                </a:spcBef>
                <a:spcAft>
                  <a:spcPts val="0"/>
                </a:spcAft>
                <a:buClrTx/>
                <a:buSzTx/>
                <a:buFontTx/>
                <a:buNone/>
                <a:tabLst/>
                <a:defRPr/>
              </a:pPr>
              <a:endParaRPr kumimoji="0" lang="en-GB" sz="1800" b="0" i="0" u="none" strike="noStrike" kern="0" cap="none" spc="0" normalizeH="0" baseline="0" noProof="0">
                <a:ln>
                  <a:noFill/>
                </a:ln>
                <a:solidFill>
                  <a:schemeClr val="tx1"/>
                </a:solidFill>
                <a:effectLst/>
                <a:uLnTx/>
                <a:uFillTx/>
                <a:latin typeface="Bahnschrift Light"/>
              </a:endParaRPr>
            </a:p>
          </p:txBody>
        </p:sp>
      </p:grpSp>
      <p:sp>
        <p:nvSpPr>
          <p:cNvPr id="86" name="TextBox 85">
            <a:extLst>
              <a:ext uri="{FF2B5EF4-FFF2-40B4-BE49-F238E27FC236}">
                <a16:creationId xmlns:a16="http://schemas.microsoft.com/office/drawing/2014/main" id="{738E7BF9-03DB-527E-AEEC-FDD25A77B1EF}"/>
              </a:ext>
            </a:extLst>
          </p:cNvPr>
          <p:cNvSpPr txBox="1"/>
          <p:nvPr/>
        </p:nvSpPr>
        <p:spPr>
          <a:xfrm>
            <a:off x="9923916" y="3453189"/>
            <a:ext cx="684405" cy="307777"/>
          </a:xfrm>
          <a:prstGeom prst="rect">
            <a:avLst/>
          </a:prstGeom>
          <a:noFill/>
        </p:spPr>
        <p:txBody>
          <a:bodyPr wrap="square" rtlCol="0" anchor="ctr">
            <a:spAutoFit/>
          </a:bodyPr>
          <a:lstStyle/>
          <a:p>
            <a:pPr algn="ctr"/>
            <a:r>
              <a:rPr lang="en-US" sz="1400" b="0" kern="100" spc="-100">
                <a:solidFill>
                  <a:schemeClr val="tx1"/>
                </a:solidFill>
                <a:latin typeface="Bahnschrift Light"/>
                <a:ea typeface="Roboto" panose="02000000000000000000" pitchFamily="2" charset="0"/>
              </a:rPr>
              <a:t>Joint</a:t>
            </a:r>
            <a:endParaRPr lang="en-GB" sz="1200" b="0" kern="100" spc="-100" err="1">
              <a:solidFill>
                <a:schemeClr val="tx1"/>
              </a:solidFill>
              <a:latin typeface="Bahnschrift Light"/>
              <a:ea typeface="Roboto" panose="02000000000000000000" pitchFamily="2" charset="0"/>
            </a:endParaRPr>
          </a:p>
        </p:txBody>
      </p:sp>
      <p:grpSp>
        <p:nvGrpSpPr>
          <p:cNvPr id="87" name="Group 86">
            <a:extLst>
              <a:ext uri="{FF2B5EF4-FFF2-40B4-BE49-F238E27FC236}">
                <a16:creationId xmlns:a16="http://schemas.microsoft.com/office/drawing/2014/main" id="{0AF707F7-E6CC-115C-E8E4-DFCDB0711437}"/>
              </a:ext>
            </a:extLst>
          </p:cNvPr>
          <p:cNvGrpSpPr/>
          <p:nvPr/>
        </p:nvGrpSpPr>
        <p:grpSpPr>
          <a:xfrm>
            <a:off x="1127911" y="2273929"/>
            <a:ext cx="2213811" cy="675916"/>
            <a:chOff x="751710" y="2225480"/>
            <a:chExt cx="2213811" cy="675916"/>
          </a:xfrm>
        </p:grpSpPr>
        <p:sp>
          <p:nvSpPr>
            <p:cNvPr id="88" name="Oval 87">
              <a:extLst>
                <a:ext uri="{FF2B5EF4-FFF2-40B4-BE49-F238E27FC236}">
                  <a16:creationId xmlns:a16="http://schemas.microsoft.com/office/drawing/2014/main" id="{05A92BF8-875C-C29D-167F-D489C7861BD0}"/>
                </a:ext>
              </a:extLst>
            </p:cNvPr>
            <p:cNvSpPr/>
            <p:nvPr/>
          </p:nvSpPr>
          <p:spPr bwMode="auto">
            <a:xfrm>
              <a:off x="751710" y="2225480"/>
              <a:ext cx="165600" cy="165600"/>
            </a:xfrm>
            <a:prstGeom prst="ellipse">
              <a:avLst/>
            </a:prstGeom>
            <a:solidFill>
              <a:srgbClr val="5B7F95"/>
            </a:solidFill>
            <a:ln w="9525" cap="flat" cmpd="sng" algn="ctr">
              <a:no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defTabSz="914400" eaLnBrk="0" fontAlgn="auto" latinLnBrk="0" hangingPunct="0">
                <a:lnSpc>
                  <a:spcPct val="100000"/>
                </a:lnSpc>
                <a:spcBef>
                  <a:spcPct val="50000"/>
                </a:spcBef>
                <a:spcAft>
                  <a:spcPts val="0"/>
                </a:spcAft>
                <a:buClrTx/>
                <a:buSzTx/>
                <a:buFontTx/>
                <a:buNone/>
                <a:tabLst/>
                <a:defRPr/>
              </a:pPr>
              <a:endParaRPr kumimoji="0" lang="en-GB" sz="1400" b="0" i="0" u="none" strike="noStrike" kern="0" cap="none" spc="0" normalizeH="0" baseline="0" noProof="0">
                <a:ln>
                  <a:noFill/>
                </a:ln>
                <a:solidFill>
                  <a:schemeClr val="tx1"/>
                </a:solidFill>
                <a:effectLst/>
                <a:uLnTx/>
                <a:uFillTx/>
                <a:latin typeface="Bahnschrift Light"/>
              </a:endParaRPr>
            </a:p>
          </p:txBody>
        </p:sp>
        <p:sp>
          <p:nvSpPr>
            <p:cNvPr id="89" name="Rectangle 88">
              <a:extLst>
                <a:ext uri="{FF2B5EF4-FFF2-40B4-BE49-F238E27FC236}">
                  <a16:creationId xmlns:a16="http://schemas.microsoft.com/office/drawing/2014/main" id="{74B7BA6E-52E6-4FE4-B3E5-D304EECB382D}"/>
                </a:ext>
              </a:extLst>
            </p:cNvPr>
            <p:cNvSpPr/>
            <p:nvPr/>
          </p:nvSpPr>
          <p:spPr>
            <a:xfrm>
              <a:off x="930797" y="2316621"/>
              <a:ext cx="2034724"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chemeClr val="tx1"/>
                  </a:solidFill>
                  <a:effectLst/>
                  <a:uLnTx/>
                  <a:uFillTx/>
                  <a:latin typeface="Bahnschrift Light"/>
                  <a:ea typeface="Roboto" panose="02000000000000000000" pitchFamily="2" charset="0"/>
                </a:rPr>
                <a:t>Introduction of the accounting tool</a:t>
              </a:r>
              <a:endParaRPr kumimoji="0" lang="en-GB" sz="1600" b="0" i="0" u="none" strike="noStrike" kern="0" cap="none" spc="0" normalizeH="0" baseline="0" noProof="0">
                <a:ln>
                  <a:noFill/>
                </a:ln>
                <a:solidFill>
                  <a:schemeClr val="tx1"/>
                </a:solidFill>
                <a:effectLst/>
                <a:uLnTx/>
                <a:uFillTx/>
                <a:latin typeface="Bahnschrift Light"/>
                <a:ea typeface="Roboto" panose="02000000000000000000" pitchFamily="2" charset="0"/>
              </a:endParaRPr>
            </a:p>
          </p:txBody>
        </p:sp>
      </p:grpSp>
      <p:sp>
        <p:nvSpPr>
          <p:cNvPr id="90" name="Rectangle 89">
            <a:extLst>
              <a:ext uri="{FF2B5EF4-FFF2-40B4-BE49-F238E27FC236}">
                <a16:creationId xmlns:a16="http://schemas.microsoft.com/office/drawing/2014/main" id="{9660231D-971F-017E-8647-D6A0522606DD}"/>
              </a:ext>
            </a:extLst>
          </p:cNvPr>
          <p:cNvSpPr/>
          <p:nvPr/>
        </p:nvSpPr>
        <p:spPr>
          <a:xfrm>
            <a:off x="1586726" y="3298503"/>
            <a:ext cx="2270173" cy="307777"/>
          </a:xfrm>
          <a:prstGeom prst="rect">
            <a:avLst/>
          </a:prstGeom>
        </p:spPr>
        <p:txBody>
          <a:bodyPr wrap="none">
            <a:spAutoFit/>
          </a:bodyPr>
          <a:lstStyle/>
          <a:p>
            <a:r>
              <a:rPr lang="en-GB" sz="1400" b="0" i="1" kern="100" spc="-100">
                <a:solidFill>
                  <a:schemeClr val="tx1"/>
                </a:solidFill>
                <a:latin typeface="Bahnschrift Light" panose="020B0502040204020203" pitchFamily="34" charset="0"/>
                <a:ea typeface="Roboto" panose="02000000000000000000" pitchFamily="2" charset="0"/>
              </a:rPr>
              <a:t>New use cases via </a:t>
            </a:r>
            <a:r>
              <a:rPr lang="en-GB" sz="1400" b="0" i="1" kern="100" spc="-100" err="1">
                <a:solidFill>
                  <a:schemeClr val="tx1"/>
                </a:solidFill>
                <a:latin typeface="Bahnschrift Light" panose="020B0502040204020203" pitchFamily="34" charset="0"/>
                <a:ea typeface="Roboto" panose="02000000000000000000" pitchFamily="2" charset="0"/>
              </a:rPr>
              <a:t>Comp.reps</a:t>
            </a:r>
            <a:r>
              <a:rPr lang="en-GB" sz="1400" b="0" i="1" kern="100" spc="-100">
                <a:solidFill>
                  <a:schemeClr val="tx1"/>
                </a:solidFill>
                <a:latin typeface="Bahnschrift Light" panose="020B0502040204020203" pitchFamily="34" charset="0"/>
                <a:ea typeface="Roboto" panose="02000000000000000000" pitchFamily="2" charset="0"/>
              </a:rPr>
              <a:t>.</a:t>
            </a:r>
          </a:p>
        </p:txBody>
      </p:sp>
      <p:sp>
        <p:nvSpPr>
          <p:cNvPr id="91" name="Rectangle 90">
            <a:extLst>
              <a:ext uri="{FF2B5EF4-FFF2-40B4-BE49-F238E27FC236}">
                <a16:creationId xmlns:a16="http://schemas.microsoft.com/office/drawing/2014/main" id="{955DEF5D-6EB1-1EFB-4CFC-DC5DFAB1F1A6}"/>
              </a:ext>
            </a:extLst>
          </p:cNvPr>
          <p:cNvSpPr/>
          <p:nvPr/>
        </p:nvSpPr>
        <p:spPr>
          <a:xfrm>
            <a:off x="2438080" y="3057305"/>
            <a:ext cx="2533066" cy="307777"/>
          </a:xfrm>
          <a:prstGeom prst="rect">
            <a:avLst/>
          </a:prstGeom>
          <a:solidFill>
            <a:srgbClr val="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1" u="none" strike="noStrike" kern="100" cap="none" spc="-100" normalizeH="0" baseline="0" noProof="0">
                <a:ln>
                  <a:noFill/>
                </a:ln>
                <a:solidFill>
                  <a:schemeClr val="tx1"/>
                </a:solidFill>
                <a:effectLst/>
                <a:uLnTx/>
                <a:uFillTx/>
                <a:latin typeface="Bahnschrift Light" panose="020B0502040204020203" pitchFamily="34" charset="0"/>
                <a:ea typeface="Roboto" panose="02000000000000000000" pitchFamily="2" charset="0"/>
              </a:rPr>
              <a:t>Old use case responsibility change</a:t>
            </a:r>
          </a:p>
        </p:txBody>
      </p:sp>
      <p:sp>
        <p:nvSpPr>
          <p:cNvPr id="92" name="Rectangle 91">
            <a:extLst>
              <a:ext uri="{FF2B5EF4-FFF2-40B4-BE49-F238E27FC236}">
                <a16:creationId xmlns:a16="http://schemas.microsoft.com/office/drawing/2014/main" id="{C403EACA-1BDD-6A88-2F94-471FEF17D980}"/>
              </a:ext>
            </a:extLst>
          </p:cNvPr>
          <p:cNvSpPr/>
          <p:nvPr/>
        </p:nvSpPr>
        <p:spPr>
          <a:xfrm>
            <a:off x="7501376" y="3052594"/>
            <a:ext cx="2844048" cy="307777"/>
          </a:xfrm>
          <a:prstGeom prst="rect">
            <a:avLst/>
          </a:prstGeom>
          <a:solidFill>
            <a:srgbClr val="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1" u="none" strike="noStrike" kern="100" cap="none" spc="-100" normalizeH="0" baseline="0" noProof="0">
                <a:ln>
                  <a:noFill/>
                </a:ln>
                <a:solidFill>
                  <a:schemeClr val="tx1"/>
                </a:solidFill>
                <a:effectLst/>
                <a:uLnTx/>
                <a:uFillTx/>
                <a:latin typeface="Bahnschrift Light" panose="020B0502040204020203" pitchFamily="34" charset="0"/>
                <a:ea typeface="Roboto" panose="02000000000000000000" pitchFamily="2" charset="0"/>
              </a:rPr>
              <a:t>ECMWF pilot phase use case migration</a:t>
            </a:r>
          </a:p>
        </p:txBody>
      </p:sp>
    </p:spTree>
    <p:extLst>
      <p:ext uri="{BB962C8B-B14F-4D97-AF65-F5344CB8AC3E}">
        <p14:creationId xmlns:p14="http://schemas.microsoft.com/office/powerpoint/2010/main" val="336198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GB">
                <a:cs typeface="Bahnschrift SemiLight" panose="020F0302020204030204" pitchFamily="34" charset="0"/>
              </a:rPr>
              <a:t>Tasks to conduct before operational checkpoint</a:t>
            </a:r>
          </a:p>
        </p:txBody>
      </p:sp>
      <p:graphicFrame>
        <p:nvGraphicFramePr>
          <p:cNvPr id="19" name="Content Placeholder 6">
            <a:extLst>
              <a:ext uri="{FF2B5EF4-FFF2-40B4-BE49-F238E27FC236}">
                <a16:creationId xmlns:a16="http://schemas.microsoft.com/office/drawing/2014/main" id="{3F59D733-7AC3-9641-8391-7598FDC43F86}"/>
              </a:ext>
            </a:extLst>
          </p:cNvPr>
          <p:cNvGraphicFramePr>
            <a:graphicFrameLocks/>
          </p:cNvGraphicFramePr>
          <p:nvPr>
            <p:extLst>
              <p:ext uri="{D42A27DB-BD31-4B8C-83A1-F6EECF244321}">
                <p14:modId xmlns:p14="http://schemas.microsoft.com/office/powerpoint/2010/main" val="2814704640"/>
              </p:ext>
            </p:extLst>
          </p:nvPr>
        </p:nvGraphicFramePr>
        <p:xfrm>
          <a:off x="188187" y="1300775"/>
          <a:ext cx="11857275" cy="3607554"/>
        </p:xfrm>
        <a:graphic>
          <a:graphicData uri="http://schemas.openxmlformats.org/drawingml/2006/table">
            <a:tbl>
              <a:tblPr firstRow="1" bandRow="1"/>
              <a:tblGrid>
                <a:gridCol w="1330824">
                  <a:extLst>
                    <a:ext uri="{9D8B030D-6E8A-4147-A177-3AD203B41FA5}">
                      <a16:colId xmlns:a16="http://schemas.microsoft.com/office/drawing/2014/main" val="1786738706"/>
                    </a:ext>
                  </a:extLst>
                </a:gridCol>
                <a:gridCol w="1150374">
                  <a:extLst>
                    <a:ext uri="{9D8B030D-6E8A-4147-A177-3AD203B41FA5}">
                      <a16:colId xmlns:a16="http://schemas.microsoft.com/office/drawing/2014/main" val="3465356233"/>
                    </a:ext>
                  </a:extLst>
                </a:gridCol>
                <a:gridCol w="1155269">
                  <a:extLst>
                    <a:ext uri="{9D8B030D-6E8A-4147-A177-3AD203B41FA5}">
                      <a16:colId xmlns:a16="http://schemas.microsoft.com/office/drawing/2014/main" val="1579890473"/>
                    </a:ext>
                  </a:extLst>
                </a:gridCol>
                <a:gridCol w="984738">
                  <a:extLst>
                    <a:ext uri="{9D8B030D-6E8A-4147-A177-3AD203B41FA5}">
                      <a16:colId xmlns:a16="http://schemas.microsoft.com/office/drawing/2014/main" val="2171155899"/>
                    </a:ext>
                  </a:extLst>
                </a:gridCol>
                <a:gridCol w="1125416">
                  <a:extLst>
                    <a:ext uri="{9D8B030D-6E8A-4147-A177-3AD203B41FA5}">
                      <a16:colId xmlns:a16="http://schemas.microsoft.com/office/drawing/2014/main" val="2780149791"/>
                    </a:ext>
                  </a:extLst>
                </a:gridCol>
                <a:gridCol w="1046284">
                  <a:extLst>
                    <a:ext uri="{9D8B030D-6E8A-4147-A177-3AD203B41FA5}">
                      <a16:colId xmlns:a16="http://schemas.microsoft.com/office/drawing/2014/main" val="648932890"/>
                    </a:ext>
                  </a:extLst>
                </a:gridCol>
                <a:gridCol w="1129438">
                  <a:extLst>
                    <a:ext uri="{9D8B030D-6E8A-4147-A177-3AD203B41FA5}">
                      <a16:colId xmlns:a16="http://schemas.microsoft.com/office/drawing/2014/main" val="3028783291"/>
                    </a:ext>
                  </a:extLst>
                </a:gridCol>
                <a:gridCol w="208280">
                  <a:extLst>
                    <a:ext uri="{9D8B030D-6E8A-4147-A177-3AD203B41FA5}">
                      <a16:colId xmlns:a16="http://schemas.microsoft.com/office/drawing/2014/main" val="756424230"/>
                    </a:ext>
                  </a:extLst>
                </a:gridCol>
                <a:gridCol w="1159727">
                  <a:extLst>
                    <a:ext uri="{9D8B030D-6E8A-4147-A177-3AD203B41FA5}">
                      <a16:colId xmlns:a16="http://schemas.microsoft.com/office/drawing/2014/main" val="2226319468"/>
                    </a:ext>
                  </a:extLst>
                </a:gridCol>
                <a:gridCol w="1204117">
                  <a:extLst>
                    <a:ext uri="{9D8B030D-6E8A-4147-A177-3AD203B41FA5}">
                      <a16:colId xmlns:a16="http://schemas.microsoft.com/office/drawing/2014/main" val="3757156878"/>
                    </a:ext>
                  </a:extLst>
                </a:gridCol>
                <a:gridCol w="1019908">
                  <a:extLst>
                    <a:ext uri="{9D8B030D-6E8A-4147-A177-3AD203B41FA5}">
                      <a16:colId xmlns:a16="http://schemas.microsoft.com/office/drawing/2014/main" val="3971360290"/>
                    </a:ext>
                  </a:extLst>
                </a:gridCol>
                <a:gridCol w="342900">
                  <a:extLst>
                    <a:ext uri="{9D8B030D-6E8A-4147-A177-3AD203B41FA5}">
                      <a16:colId xmlns:a16="http://schemas.microsoft.com/office/drawing/2014/main" val="141043966"/>
                    </a:ext>
                  </a:extLst>
                </a:gridCol>
              </a:tblGrid>
              <a:tr h="457098">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tx1"/>
                          </a:solidFill>
                          <a:latin typeface="Roboto" panose="02000000000000000000" pitchFamily="2" charset="0"/>
                          <a:ea typeface="Roboto" panose="02000000000000000000" pitchFamily="2" charset="0"/>
                        </a:rPr>
                        <a:t>Governance</a:t>
                      </a:r>
                    </a:p>
                  </a:txBody>
                  <a:tcPr anchor="ctr">
                    <a:lnL>
                      <a:noFill/>
                    </a:lnL>
                    <a:lnR w="12700" cap="flat" cmpd="sng" algn="ctr">
                      <a:solidFill>
                        <a:sysClr val="windowText" lastClr="000000"/>
                      </a:solidFill>
                      <a:prstDash val="solid"/>
                      <a:round/>
                      <a:headEnd type="none" w="med" len="med"/>
                      <a:tailEnd type="none" w="med" len="med"/>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gridSpan="3">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bg1"/>
                          </a:solidFill>
                          <a:latin typeface="Roboto" panose="02000000000000000000" pitchFamily="2" charset="0"/>
                          <a:ea typeface="Roboto" panose="02000000000000000000" pitchFamily="2" charset="0"/>
                        </a:rPr>
                        <a:t>Joint management model</a:t>
                      </a:r>
                    </a:p>
                  </a:txBody>
                  <a:tcPr anchor="ctr">
                    <a:lnL w="12700" cap="flat" cmpd="sng" algn="ctr">
                      <a:solidFill>
                        <a:sysClr val="windowText" lastClr="000000"/>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en-GB" sz="1200"/>
                    </a:p>
                  </a:txBody>
                  <a:tcPr anchor="ctr">
                    <a:solidFill>
                      <a:srgbClr val="92D050"/>
                    </a:solidFill>
                  </a:tcPr>
                </a:tc>
                <a:tc hMerge="1">
                  <a:txBody>
                    <a:bodyPr/>
                    <a:lstStyle/>
                    <a:p>
                      <a:endParaRPr lang="en-GB" sz="1200"/>
                    </a:p>
                  </a:txBody>
                  <a:tcPr anchor="ctr">
                    <a:solidFill>
                      <a:srgbClr val="92D05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800" b="0" i="0">
                        <a:solidFill>
                          <a:schemeClr val="bg1"/>
                        </a:solidFill>
                        <a:latin typeface="Roboto" panose="02000000000000000000" pitchFamily="2" charset="0"/>
                        <a:ea typeface="Roboto" panose="02000000000000000000" pitchFamily="2" charset="0"/>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endParaRPr lang="en-GB" b="0" i="0">
                        <a:solidFill>
                          <a:schemeClr val="bg1"/>
                        </a:solidFill>
                        <a:latin typeface="Roboto" panose="02000000000000000000" pitchFamily="2" charset="0"/>
                        <a:ea typeface="Roboto" panose="02000000000000000000" pitchFamily="2" charset="0"/>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marL="0" marR="0" lvl="0" indent="0" algn="ctr" defTabSz="1125444" rtl="0" eaLnBrk="1" fontAlgn="auto" latinLnBrk="0" hangingPunct="1">
                        <a:lnSpc>
                          <a:spcPct val="100000"/>
                        </a:lnSpc>
                        <a:spcBef>
                          <a:spcPts val="0"/>
                        </a:spcBef>
                        <a:spcAft>
                          <a:spcPts val="0"/>
                        </a:spcAft>
                        <a:buClrTx/>
                        <a:buSzTx/>
                        <a:buFontTx/>
                        <a:buNone/>
                        <a:tabLst/>
                        <a:defRPr/>
                      </a:pPr>
                      <a:r>
                        <a:rPr lang="en-GB" sz="1200" b="0" i="0">
                          <a:solidFill>
                            <a:schemeClr val="bg1"/>
                          </a:solidFill>
                          <a:latin typeface="Roboto" panose="02000000000000000000" pitchFamily="2" charset="0"/>
                          <a:ea typeface="Roboto" panose="02000000000000000000" pitchFamily="2" charset="0"/>
                        </a:rPr>
                        <a:t>T&amp;C</a:t>
                      </a: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endParaRPr lang="en-GB" b="0" i="0">
                        <a:solidFill>
                          <a:schemeClr val="bg1"/>
                        </a:solidFill>
                        <a:latin typeface="Roboto" panose="02000000000000000000" pitchFamily="2" charset="0"/>
                        <a:ea typeface="Roboto" panose="02000000000000000000" pitchFamily="2" charset="0"/>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endParaRPr lang="en-GB" b="0" i="0">
                        <a:latin typeface="Roboto" panose="02000000000000000000" pitchFamily="2" charset="0"/>
                        <a:ea typeface="Roboto" panose="02000000000000000000" pitchFamily="2" charset="0"/>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endParaRPr lang="en-GB">
                        <a:latin typeface="Roboto" panose="02000000000000000000" pitchFamily="2" charset="0"/>
                        <a:ea typeface="Roboto" panose="02000000000000000000" pitchFamily="2" charset="0"/>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913475691"/>
                  </a:ext>
                </a:extLst>
              </a:tr>
              <a:tr h="457098">
                <a:tc>
                  <a:txBody>
                    <a:bodyPr/>
                    <a:lstStyle/>
                    <a:p>
                      <a:pPr algn="ctr"/>
                      <a:r>
                        <a:rPr lang="en-GB" sz="1200" b="0" i="0">
                          <a:solidFill>
                            <a:schemeClr val="tx1"/>
                          </a:solidFill>
                          <a:latin typeface="Roboto" panose="02000000000000000000" pitchFamily="2" charset="0"/>
                          <a:ea typeface="Roboto" panose="02000000000000000000" pitchFamily="2" charset="0"/>
                        </a:rPr>
                        <a:t>Operations</a:t>
                      </a:r>
                    </a:p>
                  </a:txBody>
                  <a:tcPr anchor="ctr">
                    <a:lnL>
                      <a:no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gridSpan="3">
                  <a:txBody>
                    <a:bodyPr/>
                    <a:lstStyle/>
                    <a:p>
                      <a:pPr algn="ctr"/>
                      <a:r>
                        <a:rPr lang="en-GB" sz="1200" b="0" i="0">
                          <a:solidFill>
                            <a:schemeClr val="bg1"/>
                          </a:solidFill>
                          <a:latin typeface="Roboto" panose="02000000000000000000" pitchFamily="2" charset="0"/>
                          <a:ea typeface="Roboto" panose="02000000000000000000" pitchFamily="2" charset="0"/>
                        </a:rPr>
                        <a:t>Processes and responsibilities</a:t>
                      </a:r>
                    </a:p>
                  </a:txBody>
                  <a:tcPr anchor="ctr">
                    <a:lnL w="12700" cap="flat" cmpd="sng" algn="ctr">
                      <a:solidFill>
                        <a:sysClr val="windowText" lastClr="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endParaRPr lang="en-FI"/>
                    </a:p>
                  </a:txBody>
                  <a:tcPr/>
                </a:tc>
                <a:tc hMerge="1">
                  <a:txBody>
                    <a:bodyPr/>
                    <a:lstStyle/>
                    <a:p>
                      <a:endParaRPr lang="en-FI"/>
                    </a:p>
                  </a:txBody>
                  <a:tcPr/>
                </a:tc>
                <a:tc gridSpan="2">
                  <a:txBody>
                    <a:bodyPr/>
                    <a:lstStyle/>
                    <a:p>
                      <a:pPr algn="ctr"/>
                      <a:r>
                        <a:rPr lang="en-GB" sz="1200" b="0" i="0">
                          <a:solidFill>
                            <a:schemeClr val="bg1"/>
                          </a:solidFill>
                          <a:latin typeface="Roboto" panose="02000000000000000000" pitchFamily="2" charset="0"/>
                          <a:ea typeface="Roboto" panose="02000000000000000000" pitchFamily="2" charset="0"/>
                        </a:rPr>
                        <a:t>User support &amp; </a:t>
                      </a:r>
                      <a:br>
                        <a:rPr lang="en-GB" sz="1200" b="0" i="0">
                          <a:solidFill>
                            <a:schemeClr val="bg1"/>
                          </a:solidFill>
                          <a:latin typeface="Roboto" panose="02000000000000000000" pitchFamily="2" charset="0"/>
                          <a:ea typeface="Roboto" panose="02000000000000000000" pitchFamily="2" charset="0"/>
                        </a:rPr>
                      </a:br>
                      <a:r>
                        <a:rPr lang="en-GB" sz="1200" b="0" i="0">
                          <a:solidFill>
                            <a:schemeClr val="bg1"/>
                          </a:solidFill>
                          <a:latin typeface="Roboto" panose="02000000000000000000" pitchFamily="2" charset="0"/>
                          <a:ea typeface="Roboto" panose="02000000000000000000" pitchFamily="2" charset="0"/>
                        </a:rPr>
                        <a:t>knowledge base</a:t>
                      </a: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pPr algn="ctr"/>
                      <a:endParaRPr lang="en-GB" sz="800" b="0">
                        <a:latin typeface="+mn-lt"/>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p>
                      <a:pPr marL="0" marR="0" lvl="0" indent="0" algn="ctr" defTabSz="1125444" rtl="0" eaLnBrk="1" fontAlgn="auto" latinLnBrk="0" hangingPunct="1">
                        <a:lnSpc>
                          <a:spcPct val="100000"/>
                        </a:lnSpc>
                        <a:spcBef>
                          <a:spcPts val="0"/>
                        </a:spcBef>
                        <a:spcAft>
                          <a:spcPts val="0"/>
                        </a:spcAft>
                        <a:buClrTx/>
                        <a:buSzTx/>
                        <a:buFontTx/>
                        <a:buNone/>
                        <a:tabLst/>
                        <a:defRPr/>
                      </a:pPr>
                      <a:r>
                        <a:rPr lang="en-GB" sz="1200" b="0" i="0">
                          <a:solidFill>
                            <a:schemeClr val="bg1"/>
                          </a:solidFill>
                          <a:latin typeface="Roboto" panose="02000000000000000000" pitchFamily="2" charset="0"/>
                          <a:ea typeface="Roboto" panose="02000000000000000000" pitchFamily="2" charset="0"/>
                        </a:rPr>
                        <a:t>Accounting</a:t>
                      </a:r>
                      <a:endParaRPr lang="en-GB" sz="8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GB"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p>
                      <a:endParaRPr lang="en-GB" b="0" i="0">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p>
                      <a:endParaRPr lang="en-GB">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10534534"/>
                  </a:ext>
                </a:extLst>
              </a:tr>
              <a:tr h="317040">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tx1"/>
                          </a:solidFill>
                          <a:latin typeface="Roboto" panose="02000000000000000000" pitchFamily="2" charset="0"/>
                          <a:ea typeface="Roboto" panose="02000000000000000000" pitchFamily="2" charset="0"/>
                        </a:rPr>
                        <a:t>Security</a:t>
                      </a:r>
                    </a:p>
                  </a:txBody>
                  <a:tcPr anchor="ctr">
                    <a:lnL>
                      <a:no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bg1"/>
                          </a:solidFill>
                          <a:latin typeface="Roboto" panose="02000000000000000000" pitchFamily="2" charset="0"/>
                          <a:ea typeface="Roboto" panose="02000000000000000000" pitchFamily="2" charset="0"/>
                        </a:rPr>
                        <a:t>Baseline recommendations for providers</a:t>
                      </a:r>
                    </a:p>
                  </a:txBody>
                  <a:tcPr anchor="ctr">
                    <a:lnL w="12700" cap="flat" cmpd="sng" algn="ctr">
                      <a:solidFill>
                        <a:sysClr val="windowText" lastClr="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chemeClr val="bg1"/>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bg1"/>
                          </a:solidFill>
                          <a:latin typeface="Roboto" panose="02000000000000000000" pitchFamily="2" charset="0"/>
                          <a:ea typeface="Roboto" panose="02000000000000000000" pitchFamily="2" charset="0"/>
                        </a:rPr>
                        <a:t>Security processes</a:t>
                      </a:r>
                    </a:p>
                  </a:txBody>
                  <a:tcPr anchor="ctr">
                    <a:lnL>
                      <a:noFill/>
                    </a:lnL>
                    <a:lnR>
                      <a:noFill/>
                    </a:lnR>
                    <a:lnT w="12700" cap="flat" cmpd="sng" algn="ctr">
                      <a:solidFill>
                        <a:schemeClr val="bg1"/>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marL="0" marR="0" lvl="0" indent="0" algn="ctr" defTabSz="1125444" rtl="0" eaLnBrk="1" fontAlgn="auto" latinLnBrk="0" hangingPunct="1">
                        <a:lnSpc>
                          <a:spcPct val="100000"/>
                        </a:lnSpc>
                        <a:spcBef>
                          <a:spcPts val="0"/>
                        </a:spcBef>
                        <a:spcAft>
                          <a:spcPts val="0"/>
                        </a:spcAft>
                        <a:buClrTx/>
                        <a:buSzTx/>
                        <a:buFontTx/>
                        <a:buNone/>
                        <a:tabLst/>
                        <a:defRPr/>
                      </a:pP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marL="0" marR="0" lvl="0" indent="0" algn="ctr" defTabSz="1125444" rtl="0" eaLnBrk="1" fontAlgn="auto" latinLnBrk="0" hangingPunct="1">
                        <a:lnSpc>
                          <a:spcPct val="100000"/>
                        </a:lnSpc>
                        <a:spcBef>
                          <a:spcPts val="0"/>
                        </a:spcBef>
                        <a:spcAft>
                          <a:spcPts val="0"/>
                        </a:spcAft>
                        <a:buClrTx/>
                        <a:buSzTx/>
                        <a:buFontTx/>
                        <a:buNone/>
                        <a:tabLst/>
                        <a:defRPr/>
                      </a:pPr>
                      <a:r>
                        <a:rPr lang="en-GB" sz="1200" b="0" i="0">
                          <a:solidFill>
                            <a:schemeClr val="bg1"/>
                          </a:solidFill>
                          <a:latin typeface="Roboto" panose="02000000000000000000" pitchFamily="2" charset="0"/>
                          <a:ea typeface="Roboto" panose="02000000000000000000" pitchFamily="2" charset="0"/>
                        </a:rPr>
                        <a:t>3</a:t>
                      </a:r>
                      <a:r>
                        <a:rPr lang="en-GB" sz="1200" b="0" i="0" baseline="30000">
                          <a:solidFill>
                            <a:schemeClr val="bg1"/>
                          </a:solidFill>
                          <a:latin typeface="Roboto" panose="02000000000000000000" pitchFamily="2" charset="0"/>
                          <a:ea typeface="Roboto" panose="02000000000000000000" pitchFamily="2" charset="0"/>
                        </a:rPr>
                        <a:t>rd</a:t>
                      </a:r>
                      <a:r>
                        <a:rPr lang="en-GB" sz="1200" b="0" i="0">
                          <a:solidFill>
                            <a:schemeClr val="bg1"/>
                          </a:solidFill>
                          <a:latin typeface="Roboto" panose="02000000000000000000" pitchFamily="2" charset="0"/>
                          <a:ea typeface="Roboto" panose="02000000000000000000" pitchFamily="2" charset="0"/>
                        </a:rPr>
                        <a:t> party evaluation of</a:t>
                      </a:r>
                    </a:p>
                    <a:p>
                      <a:pPr marL="0" marR="0" lvl="0" indent="0" algn="ctr" defTabSz="1125444" rtl="0" eaLnBrk="1" fontAlgn="auto" latinLnBrk="0" hangingPunct="1">
                        <a:lnSpc>
                          <a:spcPct val="100000"/>
                        </a:lnSpc>
                        <a:spcBef>
                          <a:spcPts val="0"/>
                        </a:spcBef>
                        <a:spcAft>
                          <a:spcPts val="0"/>
                        </a:spcAft>
                        <a:buClrTx/>
                        <a:buSzTx/>
                        <a:buFontTx/>
                        <a:buNone/>
                        <a:tabLst/>
                        <a:defRPr/>
                      </a:pPr>
                      <a:r>
                        <a:rPr lang="en-GB" sz="1200" b="0" i="0">
                          <a:solidFill>
                            <a:schemeClr val="bg1"/>
                          </a:solidFill>
                          <a:latin typeface="Roboto" panose="02000000000000000000" pitchFamily="2" charset="0"/>
                          <a:ea typeface="Roboto" panose="02000000000000000000" pitchFamily="2" charset="0"/>
                        </a:rPr>
                        <a:t>Cross-cloud security compliance</a:t>
                      </a: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200" b="0" i="0">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endParaRPr lang="en-GB">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543020"/>
                  </a:ext>
                </a:extLst>
              </a:tr>
              <a:tr h="590136">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tx1"/>
                          </a:solidFill>
                          <a:latin typeface="Roboto" panose="02000000000000000000" pitchFamily="2" charset="0"/>
                          <a:ea typeface="Roboto" panose="02000000000000000000" pitchFamily="2" charset="0"/>
                        </a:rPr>
                        <a:t>Training and outreach</a:t>
                      </a:r>
                    </a:p>
                  </a:txBody>
                  <a:tcPr anchor="ctr">
                    <a:lnL>
                      <a:no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bg1"/>
                          </a:solidFill>
                          <a:latin typeface="Roboto" panose="02000000000000000000" pitchFamily="2" charset="0"/>
                          <a:ea typeface="Roboto" panose="02000000000000000000" pitchFamily="2" charset="0"/>
                        </a:rPr>
                        <a:t>User support</a:t>
                      </a:r>
                    </a:p>
                  </a:txBody>
                  <a:tcPr anchor="ctr">
                    <a:lnL w="12700" cap="flat" cmpd="sng" algn="ctr">
                      <a:solidFill>
                        <a:sysClr val="windowText" lastClr="000000"/>
                      </a:solidFill>
                      <a:prstDash val="solid"/>
                      <a:round/>
                      <a:headEnd type="none" w="med" len="med"/>
                      <a:tailEnd type="none" w="med" len="med"/>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bg1"/>
                          </a:solidFill>
                          <a:latin typeface="Roboto" panose="02000000000000000000" pitchFamily="2" charset="0"/>
                          <a:ea typeface="Roboto" panose="02000000000000000000" pitchFamily="2" charset="0"/>
                        </a:rPr>
                        <a:t>Discussion</a:t>
                      </a:r>
                      <a:r>
                        <a:rPr lang="en-GB" sz="1200" b="0" i="0" baseline="0">
                          <a:solidFill>
                            <a:schemeClr val="bg1"/>
                          </a:solidFill>
                          <a:latin typeface="Roboto" panose="02000000000000000000" pitchFamily="2" charset="0"/>
                          <a:ea typeface="Roboto" panose="02000000000000000000" pitchFamily="2" charset="0"/>
                        </a:rPr>
                        <a:t> platform(s)</a:t>
                      </a: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200" b="0" i="0">
                          <a:solidFill>
                            <a:schemeClr val="bg1"/>
                          </a:solidFill>
                          <a:latin typeface="Roboto" panose="02000000000000000000" pitchFamily="2" charset="0"/>
                          <a:ea typeface="Roboto" panose="02000000000000000000" pitchFamily="2" charset="0"/>
                        </a:rPr>
                        <a:t>User workshops</a:t>
                      </a: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200" b="0" i="0">
                          <a:solidFill>
                            <a:schemeClr val="bg1"/>
                          </a:solidFill>
                          <a:latin typeface="Roboto" panose="02000000000000000000" pitchFamily="2" charset="0"/>
                          <a:ea typeface="Roboto" panose="02000000000000000000" pitchFamily="2" charset="0"/>
                        </a:rPr>
                        <a:t>Training</a:t>
                      </a: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endParaRPr lang="en-GB">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269545695"/>
                  </a:ext>
                </a:extLst>
              </a:tr>
              <a:tr h="447504">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tx1"/>
                          </a:solidFill>
                          <a:latin typeface="Roboto" panose="02000000000000000000" pitchFamily="2" charset="0"/>
                          <a:ea typeface="Roboto" panose="02000000000000000000" pitchFamily="2" charset="0"/>
                        </a:rPr>
                        <a:t>Use</a:t>
                      </a:r>
                      <a:r>
                        <a:rPr lang="en-GB" sz="1200" b="0" i="0" baseline="0">
                          <a:solidFill>
                            <a:schemeClr val="tx1"/>
                          </a:solidFill>
                          <a:latin typeface="Roboto" panose="02000000000000000000" pitchFamily="2" charset="0"/>
                          <a:ea typeface="Roboto" panose="02000000000000000000" pitchFamily="2" charset="0"/>
                        </a:rPr>
                        <a:t> case</a:t>
                      </a:r>
                      <a:r>
                        <a:rPr lang="en-GB" sz="1200" b="0" i="0">
                          <a:solidFill>
                            <a:schemeClr val="tx1"/>
                          </a:solidFill>
                          <a:latin typeface="Roboto" panose="02000000000000000000" pitchFamily="2" charset="0"/>
                          <a:ea typeface="Roboto" panose="02000000000000000000" pitchFamily="2" charset="0"/>
                        </a:rPr>
                        <a:t> migration</a:t>
                      </a:r>
                    </a:p>
                  </a:txBody>
                  <a:tcPr anchor="ctr">
                    <a:lnL>
                      <a:no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bg1"/>
                          </a:solidFill>
                          <a:latin typeface="Roboto" panose="02000000000000000000" pitchFamily="2" charset="0"/>
                          <a:ea typeface="Roboto" panose="02000000000000000000" pitchFamily="2" charset="0"/>
                        </a:rPr>
                        <a:t>EUMETSAT</a:t>
                      </a:r>
                    </a:p>
                  </a:txBody>
                  <a:tcPr anchor="ctr">
                    <a:lnL w="12700" cap="flat" cmpd="sng" algn="ctr">
                      <a:solidFill>
                        <a:sysClr val="windowText" lastClr="000000"/>
                      </a:solidFill>
                      <a:prstDash val="solid"/>
                      <a:round/>
                      <a:headEnd type="none" w="med" len="med"/>
                      <a:tailEnd type="none" w="med" len="med"/>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l"/>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marL="0" marR="0" indent="0" algn="ctr" rtl="0" eaLnBrk="1" fontAlgn="auto" latinLnBrk="0" hangingPunct="1">
                        <a:lnSpc>
                          <a:spcPct val="100000"/>
                        </a:lnSpc>
                        <a:spcBef>
                          <a:spcPts val="0"/>
                        </a:spcBef>
                        <a:spcAft>
                          <a:spcPts val="0"/>
                        </a:spcAft>
                        <a:buClrTx/>
                        <a:buSzTx/>
                        <a:buFontTx/>
                        <a:buNone/>
                      </a:pPr>
                      <a:r>
                        <a:rPr lang="en-GB" sz="1200" b="0" i="0">
                          <a:solidFill>
                            <a:schemeClr val="bg1"/>
                          </a:solidFill>
                          <a:latin typeface="Roboto" panose="02000000000000000000" pitchFamily="2" charset="0"/>
                          <a:ea typeface="Roboto" panose="02000000000000000000" pitchFamily="2" charset="0"/>
                        </a:rPr>
                        <a:t>ECMWF (BO)</a:t>
                      </a: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4136482"/>
                  </a:ext>
                </a:extLst>
              </a:tr>
              <a:tr h="447504">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tx1"/>
                          </a:solidFill>
                          <a:latin typeface="Roboto" panose="02000000000000000000" pitchFamily="2" charset="0"/>
                          <a:ea typeface="Roboto" panose="02000000000000000000" pitchFamily="2" charset="0"/>
                        </a:rPr>
                        <a:t>Infrastructure</a:t>
                      </a:r>
                    </a:p>
                  </a:txBody>
                  <a:tcPr anchor="ctr">
                    <a:lnL>
                      <a:no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solidFill>
                      <a:sysClr val="window" lastClr="FFFFFF"/>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bg1"/>
                          </a:solidFill>
                          <a:latin typeface="Roboto" panose="02000000000000000000" pitchFamily="2" charset="0"/>
                          <a:ea typeface="Roboto" panose="02000000000000000000" pitchFamily="2" charset="0"/>
                        </a:rPr>
                        <a:t>Operational</a:t>
                      </a:r>
                      <a:r>
                        <a:rPr lang="en-GB" sz="1200" b="0" i="0" baseline="0">
                          <a:solidFill>
                            <a:schemeClr val="bg1"/>
                          </a:solidFill>
                          <a:latin typeface="Roboto" panose="02000000000000000000" pitchFamily="2" charset="0"/>
                          <a:ea typeface="Roboto" panose="02000000000000000000" pitchFamily="2" charset="0"/>
                        </a:rPr>
                        <a:t> infrastructure</a:t>
                      </a:r>
                      <a:br>
                        <a:rPr lang="en-GB" sz="1200" b="0" i="0" baseline="0">
                          <a:solidFill>
                            <a:schemeClr val="bg1"/>
                          </a:solidFill>
                          <a:latin typeface="Roboto" panose="02000000000000000000" pitchFamily="2" charset="0"/>
                          <a:ea typeface="Roboto" panose="02000000000000000000" pitchFamily="2" charset="0"/>
                        </a:rPr>
                      </a:br>
                      <a:r>
                        <a:rPr lang="en-GB" sz="1200" b="0" i="0" baseline="0">
                          <a:solidFill>
                            <a:schemeClr val="bg1"/>
                          </a:solidFill>
                          <a:latin typeface="Roboto" panose="02000000000000000000" pitchFamily="2" charset="0"/>
                          <a:ea typeface="Roboto" panose="02000000000000000000" pitchFamily="2" charset="0"/>
                        </a:rPr>
                        <a:t>(EUMETSAT)</a:t>
                      </a:r>
                      <a:endParaRPr lang="en-GB" sz="1200" b="0" i="0">
                        <a:solidFill>
                          <a:schemeClr val="bg1"/>
                        </a:solidFill>
                        <a:latin typeface="Roboto" panose="02000000000000000000" pitchFamily="2" charset="0"/>
                        <a:ea typeface="Roboto" panose="02000000000000000000" pitchFamily="2" charset="0"/>
                      </a:endParaRPr>
                    </a:p>
                  </a:txBody>
                  <a:tcPr anchor="ctr">
                    <a:lnL w="12700" cap="flat" cmpd="sng" algn="ctr">
                      <a:solidFill>
                        <a:sysClr val="windowText" lastClr="000000"/>
                      </a:solidFill>
                      <a:prstDash val="solid"/>
                      <a:round/>
                      <a:headEnd type="none" w="med" len="med"/>
                      <a:tailEnd type="none" w="med" len="med"/>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solidFill>
                      <a:srgbClr val="92D05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bg1"/>
                          </a:solidFill>
                          <a:latin typeface="Roboto" panose="02000000000000000000" pitchFamily="2" charset="0"/>
                          <a:ea typeface="Roboto" panose="02000000000000000000" pitchFamily="2" charset="0"/>
                        </a:rPr>
                        <a:t>Test and validation</a:t>
                      </a:r>
                      <a:br>
                        <a:rPr lang="en-GB" sz="1200" b="0" i="0">
                          <a:solidFill>
                            <a:schemeClr val="bg1"/>
                          </a:solidFill>
                          <a:latin typeface="Roboto" panose="02000000000000000000" pitchFamily="2" charset="0"/>
                          <a:ea typeface="Roboto" panose="02000000000000000000" pitchFamily="2" charset="0"/>
                        </a:rPr>
                      </a:br>
                      <a:r>
                        <a:rPr lang="en-GB" sz="1200" b="0" i="0">
                          <a:solidFill>
                            <a:schemeClr val="bg1"/>
                          </a:solidFill>
                          <a:latin typeface="Roboto" panose="02000000000000000000" pitchFamily="2" charset="0"/>
                          <a:ea typeface="Roboto" panose="02000000000000000000" pitchFamily="2" charset="0"/>
                        </a:rPr>
                        <a:t>(EUMETSAT)</a:t>
                      </a: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solidFill>
                      <a:srgbClr val="92D05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marL="0" marR="0" lvl="0" indent="0" algn="ctr" defTabSz="1125444" rtl="0" eaLnBrk="1" fontAlgn="auto" latinLnBrk="0" hangingPunct="1">
                        <a:lnSpc>
                          <a:spcPct val="100000"/>
                        </a:lnSpc>
                        <a:spcBef>
                          <a:spcPts val="0"/>
                        </a:spcBef>
                        <a:spcAft>
                          <a:spcPts val="0"/>
                        </a:spcAft>
                        <a:buClrTx/>
                        <a:buSzTx/>
                        <a:buFontTx/>
                        <a:buNone/>
                        <a:tabLst/>
                        <a:defRPr/>
                      </a:pP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bg1"/>
                          </a:solidFill>
                          <a:latin typeface="Roboto" panose="02000000000000000000" pitchFamily="2" charset="0"/>
                          <a:ea typeface="Roboto" panose="02000000000000000000" pitchFamily="2" charset="0"/>
                        </a:rPr>
                        <a:t>Operational</a:t>
                      </a:r>
                      <a:r>
                        <a:rPr lang="en-GB" sz="1200" b="0" i="0" baseline="0">
                          <a:solidFill>
                            <a:schemeClr val="bg1"/>
                          </a:solidFill>
                          <a:latin typeface="Roboto" panose="02000000000000000000" pitchFamily="2" charset="0"/>
                          <a:ea typeface="Roboto" panose="02000000000000000000" pitchFamily="2" charset="0"/>
                        </a:rPr>
                        <a:t> infrastructure</a:t>
                      </a:r>
                      <a:br>
                        <a:rPr lang="en-GB" sz="1200" b="0" i="0" baseline="0">
                          <a:solidFill>
                            <a:schemeClr val="bg1"/>
                          </a:solidFill>
                          <a:latin typeface="Roboto" panose="02000000000000000000" pitchFamily="2" charset="0"/>
                          <a:ea typeface="Roboto" panose="02000000000000000000" pitchFamily="2" charset="0"/>
                        </a:rPr>
                      </a:br>
                      <a:r>
                        <a:rPr lang="en-GB" sz="1200" b="0" i="0" baseline="0">
                          <a:solidFill>
                            <a:schemeClr val="bg1"/>
                          </a:solidFill>
                          <a:latin typeface="Roboto" panose="02000000000000000000" pitchFamily="2" charset="0"/>
                          <a:ea typeface="Roboto" panose="02000000000000000000" pitchFamily="2" charset="0"/>
                        </a:rPr>
                        <a:t>(ECWMF)</a:t>
                      </a:r>
                      <a:endParaRPr lang="en-GB" sz="1200" b="0" i="0">
                        <a:solidFill>
                          <a:schemeClr val="bg1"/>
                        </a:solidFill>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solidFill>
                      <a:srgbClr val="FF000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r>
                        <a:rPr lang="en-GB" sz="1200" b="0" i="0">
                          <a:solidFill>
                            <a:schemeClr val="bg1"/>
                          </a:solidFill>
                          <a:latin typeface="Roboto" panose="02000000000000000000" pitchFamily="2" charset="0"/>
                          <a:ea typeface="Roboto" panose="02000000000000000000" pitchFamily="2" charset="0"/>
                        </a:rPr>
                        <a:t>Test and validation</a:t>
                      </a:r>
                      <a:br>
                        <a:rPr lang="en-GB" sz="1200" b="0" i="0">
                          <a:solidFill>
                            <a:schemeClr val="bg1"/>
                          </a:solidFill>
                          <a:latin typeface="Roboto" panose="02000000000000000000" pitchFamily="2" charset="0"/>
                          <a:ea typeface="Roboto" panose="02000000000000000000" pitchFamily="2" charset="0"/>
                        </a:rPr>
                      </a:br>
                      <a:r>
                        <a:rPr lang="en-GB" sz="1200" b="0" i="0">
                          <a:solidFill>
                            <a:schemeClr val="bg1"/>
                          </a:solidFill>
                          <a:latin typeface="Roboto" panose="02000000000000000000" pitchFamily="2" charset="0"/>
                          <a:ea typeface="Roboto" panose="02000000000000000000" pitchFamily="2" charset="0"/>
                        </a:rPr>
                        <a:t>(ECMWF)</a:t>
                      </a: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solidFill>
                      <a:srgbClr val="FF0000"/>
                    </a:solid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b="0" i="0">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1125444" rtl="0" eaLnBrk="1" latinLnBrk="0" hangingPunct="1">
                        <a:defRPr sz="2215" kern="1200">
                          <a:solidFill>
                            <a:schemeClr val="tx1"/>
                          </a:solidFill>
                          <a:latin typeface="Arial"/>
                        </a:defRPr>
                      </a:lvl1pPr>
                      <a:lvl2pPr marL="562722" algn="l" defTabSz="1125444" rtl="0" eaLnBrk="1" latinLnBrk="0" hangingPunct="1">
                        <a:defRPr sz="2215" kern="1200">
                          <a:solidFill>
                            <a:schemeClr val="tx1"/>
                          </a:solidFill>
                          <a:latin typeface="Arial"/>
                        </a:defRPr>
                      </a:lvl2pPr>
                      <a:lvl3pPr marL="1125444" algn="l" defTabSz="1125444" rtl="0" eaLnBrk="1" latinLnBrk="0" hangingPunct="1">
                        <a:defRPr sz="2215" kern="1200">
                          <a:solidFill>
                            <a:schemeClr val="tx1"/>
                          </a:solidFill>
                          <a:latin typeface="Arial"/>
                        </a:defRPr>
                      </a:lvl3pPr>
                      <a:lvl4pPr marL="1688165" algn="l" defTabSz="1125444" rtl="0" eaLnBrk="1" latinLnBrk="0" hangingPunct="1">
                        <a:defRPr sz="2215" kern="1200">
                          <a:solidFill>
                            <a:schemeClr val="tx1"/>
                          </a:solidFill>
                          <a:latin typeface="Arial"/>
                        </a:defRPr>
                      </a:lvl4pPr>
                      <a:lvl5pPr marL="2250887" algn="l" defTabSz="1125444" rtl="0" eaLnBrk="1" latinLnBrk="0" hangingPunct="1">
                        <a:defRPr sz="2215" kern="1200">
                          <a:solidFill>
                            <a:schemeClr val="tx1"/>
                          </a:solidFill>
                          <a:latin typeface="Arial"/>
                        </a:defRPr>
                      </a:lvl5pPr>
                      <a:lvl6pPr marL="2813609" algn="l" defTabSz="1125444" rtl="0" eaLnBrk="1" latinLnBrk="0" hangingPunct="1">
                        <a:defRPr sz="2215" kern="1200">
                          <a:solidFill>
                            <a:schemeClr val="tx1"/>
                          </a:solidFill>
                          <a:latin typeface="Arial"/>
                        </a:defRPr>
                      </a:lvl6pPr>
                      <a:lvl7pPr marL="3376331" algn="l" defTabSz="1125444" rtl="0" eaLnBrk="1" latinLnBrk="0" hangingPunct="1">
                        <a:defRPr sz="2215" kern="1200">
                          <a:solidFill>
                            <a:schemeClr val="tx1"/>
                          </a:solidFill>
                          <a:latin typeface="Arial"/>
                        </a:defRPr>
                      </a:lvl7pPr>
                      <a:lvl8pPr marL="3939052" algn="l" defTabSz="1125444" rtl="0" eaLnBrk="1" latinLnBrk="0" hangingPunct="1">
                        <a:defRPr sz="2215" kern="1200">
                          <a:solidFill>
                            <a:schemeClr val="tx1"/>
                          </a:solidFill>
                          <a:latin typeface="Arial"/>
                        </a:defRPr>
                      </a:lvl8pPr>
                      <a:lvl9pPr marL="4501774" algn="l" defTabSz="1125444" rtl="0" eaLnBrk="1" latinLnBrk="0" hangingPunct="1">
                        <a:defRPr sz="2215" kern="1200">
                          <a:solidFill>
                            <a:schemeClr val="tx1"/>
                          </a:solidFill>
                          <a:latin typeface="Arial"/>
                        </a:defRPr>
                      </a:lvl9pPr>
                    </a:lstStyle>
                    <a:p>
                      <a:pPr algn="ctr"/>
                      <a:endParaRPr lang="en-GB" sz="1200">
                        <a:latin typeface="Roboto" panose="02000000000000000000" pitchFamily="2" charset="0"/>
                        <a:ea typeface="Roboto" panose="02000000000000000000" pitchFamily="2" charset="0"/>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364703127"/>
                  </a:ext>
                </a:extLst>
              </a:tr>
            </a:tbl>
          </a:graphicData>
        </a:graphic>
      </p:graphicFrame>
      <p:sp>
        <p:nvSpPr>
          <p:cNvPr id="25" name="TextBox 24">
            <a:extLst>
              <a:ext uri="{FF2B5EF4-FFF2-40B4-BE49-F238E27FC236}">
                <a16:creationId xmlns:a16="http://schemas.microsoft.com/office/drawing/2014/main" id="{68BAB2ED-7E1E-594B-9035-EB1D6A782404}"/>
              </a:ext>
            </a:extLst>
          </p:cNvPr>
          <p:cNvSpPr txBox="1"/>
          <p:nvPr/>
        </p:nvSpPr>
        <p:spPr>
          <a:xfrm>
            <a:off x="10413813" y="5352346"/>
            <a:ext cx="1741182" cy="369332"/>
          </a:xfrm>
          <a:prstGeom prst="rect">
            <a:avLst/>
          </a:prstGeom>
          <a:noFill/>
        </p:spPr>
        <p:txBody>
          <a:bodyPr wrap="none" rtlCol="0">
            <a:spAutoFit/>
          </a:bodyPr>
          <a:lstStyle/>
          <a:p>
            <a:pPr defTabSz="457200" fontAlgn="auto">
              <a:spcBef>
                <a:spcPts val="0"/>
              </a:spcBef>
              <a:spcAft>
                <a:spcPts val="0"/>
              </a:spcAft>
            </a:pPr>
            <a:r>
              <a:rPr lang="en-GB" sz="1800" b="0">
                <a:solidFill>
                  <a:prstClr val="black"/>
                </a:solidFill>
                <a:latin typeface="Bahnschrift SemiLight" panose="020F0302020204030204" pitchFamily="34" charset="0"/>
                <a:ea typeface="Roboto" panose="02000000000000000000" pitchFamily="2" charset="0"/>
              </a:rPr>
              <a:t>Full operations</a:t>
            </a:r>
          </a:p>
        </p:txBody>
      </p:sp>
      <p:sp>
        <p:nvSpPr>
          <p:cNvPr id="26" name="TextBox 25">
            <a:extLst>
              <a:ext uri="{FF2B5EF4-FFF2-40B4-BE49-F238E27FC236}">
                <a16:creationId xmlns:a16="http://schemas.microsoft.com/office/drawing/2014/main" id="{2DDEC920-C5FB-0B41-BACA-CFB087F4D44D}"/>
              </a:ext>
            </a:extLst>
          </p:cNvPr>
          <p:cNvSpPr txBox="1"/>
          <p:nvPr/>
        </p:nvSpPr>
        <p:spPr>
          <a:xfrm>
            <a:off x="188187" y="5352346"/>
            <a:ext cx="649537" cy="369332"/>
          </a:xfrm>
          <a:prstGeom prst="rect">
            <a:avLst/>
          </a:prstGeom>
          <a:noFill/>
        </p:spPr>
        <p:txBody>
          <a:bodyPr wrap="none" rtlCol="0">
            <a:spAutoFit/>
          </a:bodyPr>
          <a:lstStyle/>
          <a:p>
            <a:pPr defTabSz="457200" fontAlgn="auto">
              <a:spcBef>
                <a:spcPts val="0"/>
              </a:spcBef>
              <a:spcAft>
                <a:spcPts val="0"/>
              </a:spcAft>
            </a:pPr>
            <a:r>
              <a:rPr lang="en-GB" sz="1800" b="0">
                <a:solidFill>
                  <a:prstClr val="black"/>
                </a:solidFill>
                <a:latin typeface="Bahnschrift SemiLight" panose="020F0302020204030204" pitchFamily="34" charset="0"/>
                <a:ea typeface="Roboto" panose="02000000000000000000" pitchFamily="2" charset="0"/>
              </a:rPr>
              <a:t>Pilot</a:t>
            </a:r>
          </a:p>
        </p:txBody>
      </p:sp>
      <p:cxnSp>
        <p:nvCxnSpPr>
          <p:cNvPr id="27" name="Straight Arrow Connector 26">
            <a:extLst>
              <a:ext uri="{FF2B5EF4-FFF2-40B4-BE49-F238E27FC236}">
                <a16:creationId xmlns:a16="http://schemas.microsoft.com/office/drawing/2014/main" id="{F9B98290-EDBE-2F4C-944B-AA574262D0A3}"/>
              </a:ext>
            </a:extLst>
          </p:cNvPr>
          <p:cNvCxnSpPr>
            <a:cxnSpLocks/>
          </p:cNvCxnSpPr>
          <p:nvPr/>
        </p:nvCxnSpPr>
        <p:spPr>
          <a:xfrm>
            <a:off x="272562" y="5278252"/>
            <a:ext cx="11731251" cy="1"/>
          </a:xfrm>
          <a:prstGeom prst="straightConnector1">
            <a:avLst/>
          </a:prstGeom>
          <a:noFill/>
          <a:ln w="25400" cap="flat" cmpd="sng" algn="ctr">
            <a:solidFill>
              <a:srgbClr val="4F81BD"/>
            </a:solidFill>
            <a:prstDash val="solid"/>
            <a:tailEnd type="triangle"/>
          </a:ln>
          <a:effectLst>
            <a:outerShdw blurRad="40000" dist="20000" dir="5400000" rotWithShape="0">
              <a:srgbClr val="000000">
                <a:alpha val="38000"/>
              </a:srgbClr>
            </a:outerShdw>
          </a:effectLst>
        </p:spPr>
      </p:cxnSp>
      <p:grpSp>
        <p:nvGrpSpPr>
          <p:cNvPr id="30" name="Group 29">
            <a:extLst>
              <a:ext uri="{FF2B5EF4-FFF2-40B4-BE49-F238E27FC236}">
                <a16:creationId xmlns:a16="http://schemas.microsoft.com/office/drawing/2014/main" id="{9B517C6D-E231-FA45-935C-BAF3F95DFF5A}"/>
              </a:ext>
            </a:extLst>
          </p:cNvPr>
          <p:cNvGrpSpPr/>
          <p:nvPr/>
        </p:nvGrpSpPr>
        <p:grpSpPr>
          <a:xfrm>
            <a:off x="8606630" y="78298"/>
            <a:ext cx="3548365" cy="571508"/>
            <a:chOff x="8455448" y="5881052"/>
            <a:chExt cx="3548365" cy="571508"/>
          </a:xfrm>
        </p:grpSpPr>
        <p:grpSp>
          <p:nvGrpSpPr>
            <p:cNvPr id="20" name="Group 19">
              <a:extLst>
                <a:ext uri="{FF2B5EF4-FFF2-40B4-BE49-F238E27FC236}">
                  <a16:creationId xmlns:a16="http://schemas.microsoft.com/office/drawing/2014/main" id="{153DB045-9E2D-E14E-A401-E59984ADA2C8}"/>
                </a:ext>
              </a:extLst>
            </p:cNvPr>
            <p:cNvGrpSpPr/>
            <p:nvPr/>
          </p:nvGrpSpPr>
          <p:grpSpPr>
            <a:xfrm>
              <a:off x="8534471" y="6188829"/>
              <a:ext cx="3469342" cy="263731"/>
              <a:chOff x="7933765" y="6596537"/>
              <a:chExt cx="3469342" cy="263731"/>
            </a:xfrm>
          </p:grpSpPr>
          <p:sp>
            <p:nvSpPr>
              <p:cNvPr id="21" name="Rectangle 20">
                <a:extLst>
                  <a:ext uri="{FF2B5EF4-FFF2-40B4-BE49-F238E27FC236}">
                    <a16:creationId xmlns:a16="http://schemas.microsoft.com/office/drawing/2014/main" id="{1D9441A9-A8B1-5C40-9F17-CB47048557D8}"/>
                  </a:ext>
                </a:extLst>
              </p:cNvPr>
              <p:cNvSpPr/>
              <p:nvPr/>
            </p:nvSpPr>
            <p:spPr>
              <a:xfrm>
                <a:off x="7933765" y="6602506"/>
                <a:ext cx="833718" cy="255494"/>
              </a:xfrm>
              <a:prstGeom prst="rect">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0" u="none" strike="noStrike" kern="0" cap="none" spc="0" normalizeH="0" baseline="0" noProof="0">
                    <a:ln>
                      <a:noFill/>
                    </a:ln>
                    <a:solidFill>
                      <a:prstClr val="white"/>
                    </a:solidFill>
                    <a:effectLst/>
                    <a:uLnTx/>
                    <a:uFillTx/>
                    <a:latin typeface="Bahnschrift SemiLight" panose="020F0302020204030204" pitchFamily="34" charset="0"/>
                    <a:ea typeface="Roboto" panose="02000000000000000000" pitchFamily="2" charset="0"/>
                  </a:rPr>
                  <a:t>Not done</a:t>
                </a:r>
              </a:p>
            </p:txBody>
          </p:sp>
          <p:sp>
            <p:nvSpPr>
              <p:cNvPr id="22" name="Rectangle 21">
                <a:extLst>
                  <a:ext uri="{FF2B5EF4-FFF2-40B4-BE49-F238E27FC236}">
                    <a16:creationId xmlns:a16="http://schemas.microsoft.com/office/drawing/2014/main" id="{E1E50A94-4456-9E45-86FC-B4F6598A5FA2}"/>
                  </a:ext>
                </a:extLst>
              </p:cNvPr>
              <p:cNvSpPr/>
              <p:nvPr/>
            </p:nvSpPr>
            <p:spPr>
              <a:xfrm>
                <a:off x="8794377" y="6604774"/>
                <a:ext cx="833718" cy="255494"/>
              </a:xfrm>
              <a:prstGeom prst="rect">
                <a:avLst/>
              </a:prstGeom>
              <a:solidFill>
                <a:srgbClr val="FFC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0" u="none" strike="noStrike" kern="0" cap="none" spc="0" normalizeH="0" baseline="0" noProof="0">
                    <a:ln>
                      <a:noFill/>
                    </a:ln>
                    <a:solidFill>
                      <a:prstClr val="white"/>
                    </a:solidFill>
                    <a:effectLst/>
                    <a:uLnTx/>
                    <a:uFillTx/>
                    <a:latin typeface="Bahnschrift SemiLight" panose="020F0302020204030204" pitchFamily="34" charset="0"/>
                    <a:ea typeface="Roboto" panose="02000000000000000000" pitchFamily="2" charset="0"/>
                  </a:rPr>
                  <a:t>Started</a:t>
                </a:r>
              </a:p>
            </p:txBody>
          </p:sp>
          <p:sp>
            <p:nvSpPr>
              <p:cNvPr id="23" name="Rectangle 22">
                <a:extLst>
                  <a:ext uri="{FF2B5EF4-FFF2-40B4-BE49-F238E27FC236}">
                    <a16:creationId xmlns:a16="http://schemas.microsoft.com/office/drawing/2014/main" id="{60E2E3C6-2E2D-AA4C-B7CD-24549983184E}"/>
                  </a:ext>
                </a:extLst>
              </p:cNvPr>
              <p:cNvSpPr/>
              <p:nvPr/>
            </p:nvSpPr>
            <p:spPr>
              <a:xfrm>
                <a:off x="9668436" y="6596537"/>
                <a:ext cx="1075763" cy="261462"/>
              </a:xfrm>
              <a:prstGeom prst="rect">
                <a:avLst/>
              </a:prstGeom>
              <a:solidFill>
                <a:srgbClr val="92D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0" u="none" strike="noStrike" kern="0" cap="none" spc="0" normalizeH="0" baseline="0" noProof="0">
                    <a:ln>
                      <a:noFill/>
                    </a:ln>
                    <a:solidFill>
                      <a:prstClr val="white"/>
                    </a:solidFill>
                    <a:effectLst/>
                    <a:uLnTx/>
                    <a:uFillTx/>
                    <a:latin typeface="Bahnschrift SemiLight" panose="020F0302020204030204" pitchFamily="34" charset="0"/>
                    <a:ea typeface="Roboto" panose="02000000000000000000" pitchFamily="2" charset="0"/>
                  </a:rPr>
                  <a:t>Almost done</a:t>
                </a:r>
              </a:p>
            </p:txBody>
          </p:sp>
          <p:sp>
            <p:nvSpPr>
              <p:cNvPr id="24" name="Rectangle 23">
                <a:extLst>
                  <a:ext uri="{FF2B5EF4-FFF2-40B4-BE49-F238E27FC236}">
                    <a16:creationId xmlns:a16="http://schemas.microsoft.com/office/drawing/2014/main" id="{4EE3A563-DE16-0E4B-A624-F4B2FDBC97F2}"/>
                  </a:ext>
                </a:extLst>
              </p:cNvPr>
              <p:cNvSpPr/>
              <p:nvPr/>
            </p:nvSpPr>
            <p:spPr>
              <a:xfrm>
                <a:off x="10784541" y="6596537"/>
                <a:ext cx="618566" cy="261462"/>
              </a:xfrm>
              <a:prstGeom prst="rect">
                <a:avLst/>
              </a:prstGeom>
              <a:solidFill>
                <a:srgbClr val="00B05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0" u="none" strike="noStrike" kern="0" cap="none" spc="0" normalizeH="0" baseline="0" noProof="0">
                    <a:ln>
                      <a:noFill/>
                    </a:ln>
                    <a:solidFill>
                      <a:prstClr val="white"/>
                    </a:solidFill>
                    <a:effectLst/>
                    <a:uLnTx/>
                    <a:uFillTx/>
                    <a:latin typeface="Bahnschrift SemiLight" panose="020F0302020204030204" pitchFamily="34" charset="0"/>
                    <a:ea typeface="Roboto" panose="02000000000000000000" pitchFamily="2" charset="0"/>
                  </a:rPr>
                  <a:t>Done</a:t>
                </a:r>
              </a:p>
            </p:txBody>
          </p:sp>
        </p:grpSp>
        <p:sp>
          <p:nvSpPr>
            <p:cNvPr id="29" name="TextBox 28">
              <a:extLst>
                <a:ext uri="{FF2B5EF4-FFF2-40B4-BE49-F238E27FC236}">
                  <a16:creationId xmlns:a16="http://schemas.microsoft.com/office/drawing/2014/main" id="{0C1516CB-4B6D-8B4D-A303-7B70739AA8DF}"/>
                </a:ext>
              </a:extLst>
            </p:cNvPr>
            <p:cNvSpPr txBox="1"/>
            <p:nvPr/>
          </p:nvSpPr>
          <p:spPr>
            <a:xfrm>
              <a:off x="8455448" y="5881052"/>
              <a:ext cx="3137397" cy="307777"/>
            </a:xfrm>
            <a:prstGeom prst="rect">
              <a:avLst/>
            </a:prstGeom>
            <a:noFill/>
          </p:spPr>
          <p:txBody>
            <a:bodyPr wrap="none" rtlCol="0">
              <a:spAutoFit/>
            </a:bodyPr>
            <a:lstStyle/>
            <a:p>
              <a:r>
                <a:rPr lang="en-FI" sz="1400" b="0">
                  <a:solidFill>
                    <a:schemeClr val="tx1"/>
                  </a:solidFill>
                  <a:latin typeface="Roboto" panose="02000000000000000000" pitchFamily="2" charset="0"/>
                  <a:ea typeface="Roboto" panose="02000000000000000000" pitchFamily="2" charset="0"/>
                </a:rPr>
                <a:t>Color coding based on current status</a:t>
              </a:r>
            </a:p>
          </p:txBody>
        </p:sp>
      </p:grpSp>
    </p:spTree>
    <p:extLst>
      <p:ext uri="{BB962C8B-B14F-4D97-AF65-F5344CB8AC3E}">
        <p14:creationId xmlns:p14="http://schemas.microsoft.com/office/powerpoint/2010/main" val="1747751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D9C03-0E87-46CD-AE3E-F951351ADF42}"/>
              </a:ext>
            </a:extLst>
          </p:cNvPr>
          <p:cNvSpPr>
            <a:spLocks noGrp="1"/>
          </p:cNvSpPr>
          <p:nvPr>
            <p:ph type="title"/>
          </p:nvPr>
        </p:nvSpPr>
        <p:spPr>
          <a:xfrm>
            <a:off x="710074" y="344219"/>
            <a:ext cx="10454814" cy="369332"/>
          </a:xfrm>
        </p:spPr>
        <p:txBody>
          <a:bodyPr lIns="0" tIns="0" rIns="0" bIns="0" anchor="t"/>
          <a:lstStyle/>
          <a:p>
            <a:r>
              <a:rPr lang="en-GB">
                <a:cs typeface="Bahnschrift SemiLight" panose="020F0302020204030204" pitchFamily="34" charset="0"/>
              </a:rPr>
              <a:t>What being operational means?</a:t>
            </a:r>
            <a:endParaRPr lang="en-US"/>
          </a:p>
        </p:txBody>
      </p:sp>
      <p:sp>
        <p:nvSpPr>
          <p:cNvPr id="87" name="Oval 86">
            <a:extLst>
              <a:ext uri="{FF2B5EF4-FFF2-40B4-BE49-F238E27FC236}">
                <a16:creationId xmlns:a16="http://schemas.microsoft.com/office/drawing/2014/main" id="{2775D1C4-4819-1244-8280-65B1251E9B8C}"/>
              </a:ext>
            </a:extLst>
          </p:cNvPr>
          <p:cNvSpPr>
            <a:spLocks noChangeAspect="1"/>
          </p:cNvSpPr>
          <p:nvPr/>
        </p:nvSpPr>
        <p:spPr bwMode="auto">
          <a:xfrm>
            <a:off x="3280657" y="1456872"/>
            <a:ext cx="4498828" cy="4498828"/>
          </a:xfrm>
          <a:prstGeom prst="ellipse">
            <a:avLst/>
          </a:prstGeom>
          <a:noFill/>
          <a:ln w="19050" cap="flat" cmpd="sng" algn="ctr">
            <a:solidFill>
              <a:srgbClr val="7030A0"/>
            </a:solidFill>
            <a:prstDash val="dash"/>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88" name="Rectangle 87">
            <a:extLst>
              <a:ext uri="{FF2B5EF4-FFF2-40B4-BE49-F238E27FC236}">
                <a16:creationId xmlns:a16="http://schemas.microsoft.com/office/drawing/2014/main" id="{9629D35D-C716-094B-B68F-3B5437D1D117}"/>
              </a:ext>
            </a:extLst>
          </p:cNvPr>
          <p:cNvSpPr/>
          <p:nvPr/>
        </p:nvSpPr>
        <p:spPr bwMode="auto">
          <a:xfrm>
            <a:off x="609654" y="3708237"/>
            <a:ext cx="937633" cy="1382940"/>
          </a:xfrm>
          <a:prstGeom prst="rect">
            <a:avLst/>
          </a:prstGeom>
          <a:solidFill>
            <a:srgbClr val="006CA6"/>
          </a:solidFill>
          <a:ln w="12700"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400" b="0">
                <a:solidFill>
                  <a:srgbClr val="FFFFFF"/>
                </a:solidFill>
                <a:latin typeface="Calibri Light" panose="020F0302020204030204" pitchFamily="34" charset="0"/>
                <a:cs typeface="Calibri Light" panose="020F0302020204030204" pitchFamily="34" charset="0"/>
              </a:rPr>
              <a:t>ECMWF online data storage</a:t>
            </a:r>
          </a:p>
        </p:txBody>
      </p:sp>
      <p:sp>
        <p:nvSpPr>
          <p:cNvPr id="89" name="Rectangle 88">
            <a:extLst>
              <a:ext uri="{FF2B5EF4-FFF2-40B4-BE49-F238E27FC236}">
                <a16:creationId xmlns:a16="http://schemas.microsoft.com/office/drawing/2014/main" id="{C93D61A6-B55D-CE4D-A87C-4D084D345ECE}"/>
              </a:ext>
            </a:extLst>
          </p:cNvPr>
          <p:cNvSpPr/>
          <p:nvPr/>
        </p:nvSpPr>
        <p:spPr bwMode="auto">
          <a:xfrm>
            <a:off x="615254" y="2165882"/>
            <a:ext cx="940187" cy="1141271"/>
          </a:xfrm>
          <a:prstGeom prst="rect">
            <a:avLst/>
          </a:prstGeom>
          <a:solidFill>
            <a:srgbClr val="00B14F"/>
          </a:solidFill>
          <a:ln w="12700"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400" b="0">
                <a:solidFill>
                  <a:srgbClr val="FFFFFF"/>
                </a:solidFill>
                <a:latin typeface="Calibri Light" panose="020F0302020204030204" pitchFamily="34" charset="0"/>
                <a:cs typeface="Calibri Light" panose="020F0302020204030204" pitchFamily="34" charset="0"/>
              </a:rPr>
              <a:t>EUMETSAT online data storage</a:t>
            </a:r>
          </a:p>
        </p:txBody>
      </p:sp>
      <p:sp>
        <p:nvSpPr>
          <p:cNvPr id="90" name="Oval 89">
            <a:extLst>
              <a:ext uri="{FF2B5EF4-FFF2-40B4-BE49-F238E27FC236}">
                <a16:creationId xmlns:a16="http://schemas.microsoft.com/office/drawing/2014/main" id="{5F0B94B1-8CCF-7143-B98E-D77E8683204C}"/>
              </a:ext>
            </a:extLst>
          </p:cNvPr>
          <p:cNvSpPr/>
          <p:nvPr/>
        </p:nvSpPr>
        <p:spPr bwMode="auto">
          <a:xfrm>
            <a:off x="3348040" y="1507500"/>
            <a:ext cx="4218457" cy="4318875"/>
          </a:xfrm>
          <a:prstGeom prst="ellipse">
            <a:avLst/>
          </a:prstGeom>
          <a:solidFill>
            <a:schemeClr val="bg1"/>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91" name="Block Arc 90">
            <a:extLst>
              <a:ext uri="{FF2B5EF4-FFF2-40B4-BE49-F238E27FC236}">
                <a16:creationId xmlns:a16="http://schemas.microsoft.com/office/drawing/2014/main" id="{0124305C-E0E3-2446-BBC0-51888C1C14F4}"/>
              </a:ext>
            </a:extLst>
          </p:cNvPr>
          <p:cNvSpPr/>
          <p:nvPr/>
        </p:nvSpPr>
        <p:spPr bwMode="auto">
          <a:xfrm rot="10800000">
            <a:off x="3348041" y="1546399"/>
            <a:ext cx="4318875" cy="4318875"/>
          </a:xfrm>
          <a:prstGeom prst="blockArc">
            <a:avLst>
              <a:gd name="adj1" fmla="val 14778497"/>
              <a:gd name="adj2" fmla="val 21569043"/>
              <a:gd name="adj3" fmla="val 17541"/>
            </a:avLst>
          </a:prstGeom>
          <a:solidFill>
            <a:srgbClr val="006CA6"/>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92" name="Rectangle 91">
            <a:extLst>
              <a:ext uri="{FF2B5EF4-FFF2-40B4-BE49-F238E27FC236}">
                <a16:creationId xmlns:a16="http://schemas.microsoft.com/office/drawing/2014/main" id="{11480378-F48E-4245-97D2-2CCF0A1931B7}"/>
              </a:ext>
            </a:extLst>
          </p:cNvPr>
          <p:cNvSpPr/>
          <p:nvPr/>
        </p:nvSpPr>
        <p:spPr>
          <a:xfrm>
            <a:off x="3943361" y="4861603"/>
            <a:ext cx="1205484" cy="738664"/>
          </a:xfrm>
          <a:prstGeom prst="rect">
            <a:avLst/>
          </a:prstGeom>
        </p:spPr>
        <p:txBody>
          <a:bodyPr wrap="square">
            <a:spAutoFit/>
          </a:bodyPr>
          <a:lstStyle/>
          <a:p>
            <a:pPr algn="ct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ECMWF</a:t>
            </a:r>
          </a:p>
          <a:p>
            <a:pPr algn="ct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Cloud on premise</a:t>
            </a:r>
          </a:p>
        </p:txBody>
      </p:sp>
      <p:sp>
        <p:nvSpPr>
          <p:cNvPr id="93" name="Rectangle 92">
            <a:extLst>
              <a:ext uri="{FF2B5EF4-FFF2-40B4-BE49-F238E27FC236}">
                <a16:creationId xmlns:a16="http://schemas.microsoft.com/office/drawing/2014/main" id="{F9E9698F-684F-5547-8FEB-93F8AF5C713E}"/>
              </a:ext>
            </a:extLst>
          </p:cNvPr>
          <p:cNvSpPr/>
          <p:nvPr/>
        </p:nvSpPr>
        <p:spPr>
          <a:xfrm>
            <a:off x="6454012" y="4263025"/>
            <a:ext cx="1199700" cy="738472"/>
          </a:xfrm>
          <a:prstGeom prst="rect">
            <a:avLst/>
          </a:prstGeom>
        </p:spPr>
        <p:txBody>
          <a:bodyPr wrap="square">
            <a:spAutoFit/>
          </a:bodyPr>
          <a:lstStyle/>
          <a:p>
            <a:pP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ECMWF</a:t>
            </a:r>
          </a:p>
          <a:p>
            <a:pP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cloud</a:t>
            </a:r>
          </a:p>
          <a:p>
            <a:pP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elasticity</a:t>
            </a:r>
            <a:endParaRPr lang="en-GB" sz="1400" b="0">
              <a:solidFill>
                <a:srgbClr val="FFFFFF"/>
              </a:solidFill>
              <a:latin typeface="Calibri Light" panose="020F0302020204030204" pitchFamily="34" charset="0"/>
              <a:cs typeface="Calibri Light" panose="020F0302020204030204" pitchFamily="34" charset="0"/>
            </a:endParaRPr>
          </a:p>
        </p:txBody>
      </p:sp>
      <p:sp>
        <p:nvSpPr>
          <p:cNvPr id="94" name="Block Arc 84">
            <a:extLst>
              <a:ext uri="{FF2B5EF4-FFF2-40B4-BE49-F238E27FC236}">
                <a16:creationId xmlns:a16="http://schemas.microsoft.com/office/drawing/2014/main" id="{E188A398-5A5C-C246-9019-7CA042DECCA6}"/>
              </a:ext>
            </a:extLst>
          </p:cNvPr>
          <p:cNvSpPr/>
          <p:nvPr/>
        </p:nvSpPr>
        <p:spPr bwMode="auto">
          <a:xfrm>
            <a:off x="3347278" y="1511438"/>
            <a:ext cx="3525606" cy="2197481"/>
          </a:xfrm>
          <a:custGeom>
            <a:avLst/>
            <a:gdLst>
              <a:gd name="connsiteX0" fmla="*/ 0 w 4710121"/>
              <a:gd name="connsiteY0" fmla="*/ 2298351 h 4594646"/>
              <a:gd name="connsiteX1" fmla="*/ 1369852 w 4710121"/>
              <a:gd name="connsiteY1" fmla="*/ 210683 h 4594646"/>
              <a:gd name="connsiteX2" fmla="*/ 3830112 w 4710121"/>
              <a:gd name="connsiteY2" fmla="*/ 506431 h 4594646"/>
              <a:gd name="connsiteX3" fmla="*/ 3360249 w 4710121"/>
              <a:gd name="connsiteY3" fmla="*/ 1076901 h 4594646"/>
              <a:gd name="connsiteX4" fmla="*/ 1685354 w 4710121"/>
              <a:gd name="connsiteY4" fmla="*/ 878908 h 4594646"/>
              <a:gd name="connsiteX5" fmla="*/ 738819 w 4710121"/>
              <a:gd name="connsiteY5" fmla="*/ 2298028 h 4594646"/>
              <a:gd name="connsiteX6" fmla="*/ 0 w 4710121"/>
              <a:gd name="connsiteY6" fmla="*/ 2298351 h 4594646"/>
              <a:gd name="connsiteX0" fmla="*/ 0 w 3830112"/>
              <a:gd name="connsiteY0" fmla="*/ 2298374 h 2298374"/>
              <a:gd name="connsiteX1" fmla="*/ 1369852 w 3830112"/>
              <a:gd name="connsiteY1" fmla="*/ 210706 h 2298374"/>
              <a:gd name="connsiteX2" fmla="*/ 3830112 w 3830112"/>
              <a:gd name="connsiteY2" fmla="*/ 506454 h 2298374"/>
              <a:gd name="connsiteX3" fmla="*/ 2988398 w 3830112"/>
              <a:gd name="connsiteY3" fmla="*/ 1134837 h 2298374"/>
              <a:gd name="connsiteX4" fmla="*/ 1685354 w 3830112"/>
              <a:gd name="connsiteY4" fmla="*/ 878931 h 2298374"/>
              <a:gd name="connsiteX5" fmla="*/ 738819 w 3830112"/>
              <a:gd name="connsiteY5" fmla="*/ 2298051 h 2298374"/>
              <a:gd name="connsiteX6" fmla="*/ 0 w 3830112"/>
              <a:gd name="connsiteY6" fmla="*/ 2298374 h 2298374"/>
              <a:gd name="connsiteX0" fmla="*/ 0 w 3512225"/>
              <a:gd name="connsiteY0" fmla="*/ 2228614 h 2228614"/>
              <a:gd name="connsiteX1" fmla="*/ 1369852 w 3512225"/>
              <a:gd name="connsiteY1" fmla="*/ 140946 h 2228614"/>
              <a:gd name="connsiteX2" fmla="*/ 3512225 w 3512225"/>
              <a:gd name="connsiteY2" fmla="*/ 545846 h 2228614"/>
              <a:gd name="connsiteX3" fmla="*/ 2988398 w 3512225"/>
              <a:gd name="connsiteY3" fmla="*/ 1065077 h 2228614"/>
              <a:gd name="connsiteX4" fmla="*/ 1685354 w 3512225"/>
              <a:gd name="connsiteY4" fmla="*/ 809171 h 2228614"/>
              <a:gd name="connsiteX5" fmla="*/ 738819 w 3512225"/>
              <a:gd name="connsiteY5" fmla="*/ 2228291 h 2228614"/>
              <a:gd name="connsiteX6" fmla="*/ 0 w 3512225"/>
              <a:gd name="connsiteY6" fmla="*/ 2228614 h 2228614"/>
              <a:gd name="connsiteX0" fmla="*/ 0 w 3512225"/>
              <a:gd name="connsiteY0" fmla="*/ 2228614 h 2228614"/>
              <a:gd name="connsiteX1" fmla="*/ 1369852 w 3512225"/>
              <a:gd name="connsiteY1" fmla="*/ 140946 h 2228614"/>
              <a:gd name="connsiteX2" fmla="*/ 3512225 w 3512225"/>
              <a:gd name="connsiteY2" fmla="*/ 545846 h 2228614"/>
              <a:gd name="connsiteX3" fmla="*/ 3066514 w 3512225"/>
              <a:gd name="connsiteY3" fmla="*/ 1083458 h 2228614"/>
              <a:gd name="connsiteX4" fmla="*/ 1685354 w 3512225"/>
              <a:gd name="connsiteY4" fmla="*/ 809171 h 2228614"/>
              <a:gd name="connsiteX5" fmla="*/ 738819 w 3512225"/>
              <a:gd name="connsiteY5" fmla="*/ 2228291 h 2228614"/>
              <a:gd name="connsiteX6" fmla="*/ 0 w 3512225"/>
              <a:gd name="connsiteY6" fmla="*/ 2228614 h 2228614"/>
              <a:gd name="connsiteX0" fmla="*/ 0 w 3512225"/>
              <a:gd name="connsiteY0" fmla="*/ 2228614 h 2228614"/>
              <a:gd name="connsiteX1" fmla="*/ 1369852 w 3512225"/>
              <a:gd name="connsiteY1" fmla="*/ 140946 h 2228614"/>
              <a:gd name="connsiteX2" fmla="*/ 3512225 w 3512225"/>
              <a:gd name="connsiteY2" fmla="*/ 545846 h 2228614"/>
              <a:gd name="connsiteX3" fmla="*/ 3066514 w 3512225"/>
              <a:gd name="connsiteY3" fmla="*/ 1083458 h 2228614"/>
              <a:gd name="connsiteX4" fmla="*/ 1692616 w 3512225"/>
              <a:gd name="connsiteY4" fmla="*/ 853709 h 2228614"/>
              <a:gd name="connsiteX5" fmla="*/ 738819 w 3512225"/>
              <a:gd name="connsiteY5" fmla="*/ 2228291 h 2228614"/>
              <a:gd name="connsiteX6" fmla="*/ 0 w 3512225"/>
              <a:gd name="connsiteY6" fmla="*/ 2228614 h 2228614"/>
              <a:gd name="connsiteX0" fmla="*/ 0 w 3512225"/>
              <a:gd name="connsiteY0" fmla="*/ 2228614 h 2228614"/>
              <a:gd name="connsiteX1" fmla="*/ 1369852 w 3512225"/>
              <a:gd name="connsiteY1" fmla="*/ 140946 h 2228614"/>
              <a:gd name="connsiteX2" fmla="*/ 3512225 w 3512225"/>
              <a:gd name="connsiteY2" fmla="*/ 545846 h 2228614"/>
              <a:gd name="connsiteX3" fmla="*/ 3066514 w 3512225"/>
              <a:gd name="connsiteY3" fmla="*/ 1083458 h 2228614"/>
              <a:gd name="connsiteX4" fmla="*/ 1692616 w 3512225"/>
              <a:gd name="connsiteY4" fmla="*/ 853709 h 2228614"/>
              <a:gd name="connsiteX5" fmla="*/ 738819 w 3512225"/>
              <a:gd name="connsiteY5" fmla="*/ 2228291 h 2228614"/>
              <a:gd name="connsiteX6" fmla="*/ 0 w 3512225"/>
              <a:gd name="connsiteY6" fmla="*/ 2228614 h 2228614"/>
              <a:gd name="connsiteX0" fmla="*/ 0 w 3512225"/>
              <a:gd name="connsiteY0" fmla="*/ 2195940 h 2195940"/>
              <a:gd name="connsiteX1" fmla="*/ 1369852 w 3512225"/>
              <a:gd name="connsiteY1" fmla="*/ 108272 h 2195940"/>
              <a:gd name="connsiteX2" fmla="*/ 3512225 w 3512225"/>
              <a:gd name="connsiteY2" fmla="*/ 513172 h 2195940"/>
              <a:gd name="connsiteX3" fmla="*/ 3066514 w 3512225"/>
              <a:gd name="connsiteY3" fmla="*/ 1050784 h 2195940"/>
              <a:gd name="connsiteX4" fmla="*/ 1692616 w 3512225"/>
              <a:gd name="connsiteY4" fmla="*/ 821035 h 2195940"/>
              <a:gd name="connsiteX5" fmla="*/ 738819 w 3512225"/>
              <a:gd name="connsiteY5" fmla="*/ 2195617 h 2195940"/>
              <a:gd name="connsiteX6" fmla="*/ 0 w 3512225"/>
              <a:gd name="connsiteY6" fmla="*/ 2195940 h 2195940"/>
              <a:gd name="connsiteX0" fmla="*/ 0 w 3512225"/>
              <a:gd name="connsiteY0" fmla="*/ 2156688 h 2156688"/>
              <a:gd name="connsiteX1" fmla="*/ 1424992 w 3512225"/>
              <a:gd name="connsiteY1" fmla="*/ 124160 h 2156688"/>
              <a:gd name="connsiteX2" fmla="*/ 3512225 w 3512225"/>
              <a:gd name="connsiteY2" fmla="*/ 473920 h 2156688"/>
              <a:gd name="connsiteX3" fmla="*/ 3066514 w 3512225"/>
              <a:gd name="connsiteY3" fmla="*/ 1011532 h 2156688"/>
              <a:gd name="connsiteX4" fmla="*/ 1692616 w 3512225"/>
              <a:gd name="connsiteY4" fmla="*/ 781783 h 2156688"/>
              <a:gd name="connsiteX5" fmla="*/ 738819 w 3512225"/>
              <a:gd name="connsiteY5" fmla="*/ 2156365 h 2156688"/>
              <a:gd name="connsiteX6" fmla="*/ 0 w 3512225"/>
              <a:gd name="connsiteY6" fmla="*/ 2156688 h 2156688"/>
              <a:gd name="connsiteX0" fmla="*/ 0 w 3512225"/>
              <a:gd name="connsiteY0" fmla="*/ 2175960 h 2175960"/>
              <a:gd name="connsiteX1" fmla="*/ 1424992 w 3512225"/>
              <a:gd name="connsiteY1" fmla="*/ 115862 h 2175960"/>
              <a:gd name="connsiteX2" fmla="*/ 3512225 w 3512225"/>
              <a:gd name="connsiteY2" fmla="*/ 493192 h 2175960"/>
              <a:gd name="connsiteX3" fmla="*/ 3066514 w 3512225"/>
              <a:gd name="connsiteY3" fmla="*/ 1030804 h 2175960"/>
              <a:gd name="connsiteX4" fmla="*/ 1692616 w 3512225"/>
              <a:gd name="connsiteY4" fmla="*/ 801055 h 2175960"/>
              <a:gd name="connsiteX5" fmla="*/ 738819 w 3512225"/>
              <a:gd name="connsiteY5" fmla="*/ 2175637 h 2175960"/>
              <a:gd name="connsiteX6" fmla="*/ 0 w 3512225"/>
              <a:gd name="connsiteY6" fmla="*/ 2175960 h 2175960"/>
              <a:gd name="connsiteX0" fmla="*/ 0 w 3512225"/>
              <a:gd name="connsiteY0" fmla="*/ 2202324 h 2202324"/>
              <a:gd name="connsiteX1" fmla="*/ 1424992 w 3512225"/>
              <a:gd name="connsiteY1" fmla="*/ 142226 h 2202324"/>
              <a:gd name="connsiteX2" fmla="*/ 3512225 w 3512225"/>
              <a:gd name="connsiteY2" fmla="*/ 519556 h 2202324"/>
              <a:gd name="connsiteX3" fmla="*/ 3066514 w 3512225"/>
              <a:gd name="connsiteY3" fmla="*/ 1057168 h 2202324"/>
              <a:gd name="connsiteX4" fmla="*/ 1692616 w 3512225"/>
              <a:gd name="connsiteY4" fmla="*/ 827419 h 2202324"/>
              <a:gd name="connsiteX5" fmla="*/ 738819 w 3512225"/>
              <a:gd name="connsiteY5" fmla="*/ 2202001 h 2202324"/>
              <a:gd name="connsiteX6" fmla="*/ 0 w 3512225"/>
              <a:gd name="connsiteY6" fmla="*/ 2202324 h 2202324"/>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692616 w 3512225"/>
              <a:gd name="connsiteY4" fmla="*/ 82900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692616 w 3512225"/>
              <a:gd name="connsiteY4" fmla="*/ 82900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192405 h 2192405"/>
              <a:gd name="connsiteX1" fmla="*/ 1424992 w 3512225"/>
              <a:gd name="connsiteY1" fmla="*/ 132307 h 2192405"/>
              <a:gd name="connsiteX2" fmla="*/ 3512225 w 3512225"/>
              <a:gd name="connsiteY2" fmla="*/ 509637 h 2192405"/>
              <a:gd name="connsiteX3" fmla="*/ 3066514 w 3512225"/>
              <a:gd name="connsiteY3" fmla="*/ 1047249 h 2192405"/>
              <a:gd name="connsiteX4" fmla="*/ 1720186 w 3512225"/>
              <a:gd name="connsiteY4" fmla="*/ 826690 h 2192405"/>
              <a:gd name="connsiteX5" fmla="*/ 738819 w 3512225"/>
              <a:gd name="connsiteY5" fmla="*/ 2192082 h 2192405"/>
              <a:gd name="connsiteX6" fmla="*/ 0 w 3512225"/>
              <a:gd name="connsiteY6" fmla="*/ 2192405 h 2192405"/>
              <a:gd name="connsiteX0" fmla="*/ 0 w 3512225"/>
              <a:gd name="connsiteY0" fmla="*/ 2192405 h 2192405"/>
              <a:gd name="connsiteX1" fmla="*/ 1424992 w 3512225"/>
              <a:gd name="connsiteY1" fmla="*/ 132307 h 2192405"/>
              <a:gd name="connsiteX2" fmla="*/ 3512225 w 3512225"/>
              <a:gd name="connsiteY2" fmla="*/ 509637 h 2192405"/>
              <a:gd name="connsiteX3" fmla="*/ 3066514 w 3512225"/>
              <a:gd name="connsiteY3" fmla="*/ 1047249 h 2192405"/>
              <a:gd name="connsiteX4" fmla="*/ 1720186 w 3512225"/>
              <a:gd name="connsiteY4" fmla="*/ 826690 h 2192405"/>
              <a:gd name="connsiteX5" fmla="*/ 738819 w 3512225"/>
              <a:gd name="connsiteY5" fmla="*/ 2192082 h 2192405"/>
              <a:gd name="connsiteX6" fmla="*/ 0 w 3512225"/>
              <a:gd name="connsiteY6" fmla="*/ 2192405 h 2192405"/>
              <a:gd name="connsiteX0" fmla="*/ 0 w 3525606"/>
              <a:gd name="connsiteY0" fmla="*/ 2218137 h 2218137"/>
              <a:gd name="connsiteX1" fmla="*/ 1438373 w 3525606"/>
              <a:gd name="connsiteY1" fmla="*/ 149118 h 2218137"/>
              <a:gd name="connsiteX2" fmla="*/ 3525606 w 3525606"/>
              <a:gd name="connsiteY2" fmla="*/ 526448 h 2218137"/>
              <a:gd name="connsiteX3" fmla="*/ 3079895 w 3525606"/>
              <a:gd name="connsiteY3" fmla="*/ 1064060 h 2218137"/>
              <a:gd name="connsiteX4" fmla="*/ 1733567 w 3525606"/>
              <a:gd name="connsiteY4" fmla="*/ 843501 h 2218137"/>
              <a:gd name="connsiteX5" fmla="*/ 752200 w 3525606"/>
              <a:gd name="connsiteY5" fmla="*/ 2208893 h 2218137"/>
              <a:gd name="connsiteX6" fmla="*/ 0 w 3525606"/>
              <a:gd name="connsiteY6" fmla="*/ 2218137 h 2218137"/>
              <a:gd name="connsiteX0" fmla="*/ 0 w 3525606"/>
              <a:gd name="connsiteY0" fmla="*/ 2218137 h 2218137"/>
              <a:gd name="connsiteX1" fmla="*/ 1438373 w 3525606"/>
              <a:gd name="connsiteY1" fmla="*/ 149118 h 2218137"/>
              <a:gd name="connsiteX2" fmla="*/ 3525606 w 3525606"/>
              <a:gd name="connsiteY2" fmla="*/ 526448 h 2218137"/>
              <a:gd name="connsiteX3" fmla="*/ 3079895 w 3525606"/>
              <a:gd name="connsiteY3" fmla="*/ 1064060 h 2218137"/>
              <a:gd name="connsiteX4" fmla="*/ 1733567 w 3525606"/>
              <a:gd name="connsiteY4" fmla="*/ 843501 h 2218137"/>
              <a:gd name="connsiteX5" fmla="*/ 752200 w 3525606"/>
              <a:gd name="connsiteY5" fmla="*/ 2208893 h 2218137"/>
              <a:gd name="connsiteX6" fmla="*/ 0 w 3525606"/>
              <a:gd name="connsiteY6" fmla="*/ 2218137 h 2218137"/>
              <a:gd name="connsiteX0" fmla="*/ 0 w 3525606"/>
              <a:gd name="connsiteY0" fmla="*/ 2159068 h 2159068"/>
              <a:gd name="connsiteX1" fmla="*/ 1438373 w 3525606"/>
              <a:gd name="connsiteY1" fmla="*/ 90049 h 2159068"/>
              <a:gd name="connsiteX2" fmla="*/ 3525606 w 3525606"/>
              <a:gd name="connsiteY2" fmla="*/ 467379 h 2159068"/>
              <a:gd name="connsiteX3" fmla="*/ 3079895 w 3525606"/>
              <a:gd name="connsiteY3" fmla="*/ 1004991 h 2159068"/>
              <a:gd name="connsiteX4" fmla="*/ 1733567 w 3525606"/>
              <a:gd name="connsiteY4" fmla="*/ 784432 h 2159068"/>
              <a:gd name="connsiteX5" fmla="*/ 752200 w 3525606"/>
              <a:gd name="connsiteY5" fmla="*/ 2149824 h 2159068"/>
              <a:gd name="connsiteX6" fmla="*/ 0 w 3525606"/>
              <a:gd name="connsiteY6" fmla="*/ 2159068 h 2159068"/>
              <a:gd name="connsiteX0" fmla="*/ 0 w 3525606"/>
              <a:gd name="connsiteY0" fmla="*/ 2188701 h 2188701"/>
              <a:gd name="connsiteX1" fmla="*/ 1438373 w 3525606"/>
              <a:gd name="connsiteY1" fmla="*/ 119682 h 2188701"/>
              <a:gd name="connsiteX2" fmla="*/ 3525606 w 3525606"/>
              <a:gd name="connsiteY2" fmla="*/ 497012 h 2188701"/>
              <a:gd name="connsiteX3" fmla="*/ 3079895 w 3525606"/>
              <a:gd name="connsiteY3" fmla="*/ 1034624 h 2188701"/>
              <a:gd name="connsiteX4" fmla="*/ 1733567 w 3525606"/>
              <a:gd name="connsiteY4" fmla="*/ 814065 h 2188701"/>
              <a:gd name="connsiteX5" fmla="*/ 752200 w 3525606"/>
              <a:gd name="connsiteY5" fmla="*/ 2179457 h 2188701"/>
              <a:gd name="connsiteX6" fmla="*/ 0 w 3525606"/>
              <a:gd name="connsiteY6" fmla="*/ 2188701 h 2188701"/>
              <a:gd name="connsiteX0" fmla="*/ 0 w 3525606"/>
              <a:gd name="connsiteY0" fmla="*/ 2179690 h 2179690"/>
              <a:gd name="connsiteX1" fmla="*/ 1438373 w 3525606"/>
              <a:gd name="connsiteY1" fmla="*/ 110671 h 2179690"/>
              <a:gd name="connsiteX2" fmla="*/ 3525606 w 3525606"/>
              <a:gd name="connsiteY2" fmla="*/ 488001 h 2179690"/>
              <a:gd name="connsiteX3" fmla="*/ 3079895 w 3525606"/>
              <a:gd name="connsiteY3" fmla="*/ 1025613 h 2179690"/>
              <a:gd name="connsiteX4" fmla="*/ 1733567 w 3525606"/>
              <a:gd name="connsiteY4" fmla="*/ 805054 h 2179690"/>
              <a:gd name="connsiteX5" fmla="*/ 752200 w 3525606"/>
              <a:gd name="connsiteY5" fmla="*/ 2170446 h 2179690"/>
              <a:gd name="connsiteX6" fmla="*/ 0 w 3525606"/>
              <a:gd name="connsiteY6" fmla="*/ 2179690 h 2179690"/>
              <a:gd name="connsiteX0" fmla="*/ 0 w 3525606"/>
              <a:gd name="connsiteY0" fmla="*/ 2197481 h 2197481"/>
              <a:gd name="connsiteX1" fmla="*/ 1438373 w 3525606"/>
              <a:gd name="connsiteY1" fmla="*/ 128462 h 2197481"/>
              <a:gd name="connsiteX2" fmla="*/ 3525606 w 3525606"/>
              <a:gd name="connsiteY2" fmla="*/ 505792 h 2197481"/>
              <a:gd name="connsiteX3" fmla="*/ 3079895 w 3525606"/>
              <a:gd name="connsiteY3" fmla="*/ 1043404 h 2197481"/>
              <a:gd name="connsiteX4" fmla="*/ 1733567 w 3525606"/>
              <a:gd name="connsiteY4" fmla="*/ 822845 h 2197481"/>
              <a:gd name="connsiteX5" fmla="*/ 752200 w 3525606"/>
              <a:gd name="connsiteY5" fmla="*/ 2188237 h 2197481"/>
              <a:gd name="connsiteX6" fmla="*/ 0 w 3525606"/>
              <a:gd name="connsiteY6" fmla="*/ 2197481 h 2197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5606" h="2197481">
                <a:moveTo>
                  <a:pt x="0" y="2197481"/>
                </a:moveTo>
                <a:cubicBezTo>
                  <a:pt x="17430" y="939077"/>
                  <a:pt x="1027418" y="261168"/>
                  <a:pt x="1438373" y="128462"/>
                </a:cubicBezTo>
                <a:cubicBezTo>
                  <a:pt x="2167240" y="-106905"/>
                  <a:pt x="2829355" y="-39895"/>
                  <a:pt x="3525606" y="505792"/>
                </a:cubicBezTo>
                <a:lnTo>
                  <a:pt x="3079895" y="1043404"/>
                </a:lnTo>
                <a:cubicBezTo>
                  <a:pt x="2769040" y="777849"/>
                  <a:pt x="2282881" y="578252"/>
                  <a:pt x="1733567" y="822845"/>
                </a:cubicBezTo>
                <a:cubicBezTo>
                  <a:pt x="1184253" y="1067438"/>
                  <a:pt x="751913" y="1577170"/>
                  <a:pt x="752200" y="2188237"/>
                </a:cubicBezTo>
                <a:lnTo>
                  <a:pt x="0" y="2197481"/>
                </a:lnTo>
                <a:close/>
              </a:path>
            </a:pathLst>
          </a:custGeom>
          <a:solidFill>
            <a:srgbClr val="00B050"/>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a:t>
            </a:r>
            <a:endParaRPr lang="en-GB" sz="1400" b="0">
              <a:solidFill>
                <a:srgbClr val="FFFFFF"/>
              </a:solidFill>
              <a:latin typeface="Calibri Light" panose="020F0302020204030204" pitchFamily="34" charset="0"/>
              <a:cs typeface="Calibri Light" panose="020F0302020204030204" pitchFamily="34" charset="0"/>
            </a:endParaRPr>
          </a:p>
        </p:txBody>
      </p:sp>
      <p:pic>
        <p:nvPicPr>
          <p:cNvPr id="95" name="Picture 94">
            <a:extLst>
              <a:ext uri="{FF2B5EF4-FFF2-40B4-BE49-F238E27FC236}">
                <a16:creationId xmlns:a16="http://schemas.microsoft.com/office/drawing/2014/main" id="{F443797D-C540-B34E-AC29-98C0E222E9A1}"/>
              </a:ext>
            </a:extLst>
          </p:cNvPr>
          <p:cNvPicPr>
            <a:picLocks noChangeAspect="1"/>
          </p:cNvPicPr>
          <p:nvPr/>
        </p:nvPicPr>
        <p:blipFill rotWithShape="1">
          <a:blip r:embed="rId3" cstate="screen">
            <a:clrChange>
              <a:clrFrom>
                <a:srgbClr val="EFEDE7"/>
              </a:clrFrom>
              <a:clrTo>
                <a:srgbClr val="EFEDE7">
                  <a:alpha val="0"/>
                </a:srgbClr>
              </a:clrTo>
            </a:clrChange>
            <a:extLst>
              <a:ext uri="{28A0092B-C50C-407E-A947-70E740481C1C}">
                <a14:useLocalDpi xmlns:a14="http://schemas.microsoft.com/office/drawing/2010/main"/>
              </a:ext>
            </a:extLst>
          </a:blip>
          <a:srcRect/>
          <a:stretch/>
        </p:blipFill>
        <p:spPr>
          <a:xfrm>
            <a:off x="4719579" y="2941103"/>
            <a:ext cx="1595140" cy="1540361"/>
          </a:xfrm>
          <a:prstGeom prst="rect">
            <a:avLst/>
          </a:prstGeom>
          <a:ln>
            <a:noFill/>
          </a:ln>
        </p:spPr>
      </p:pic>
      <p:sp>
        <p:nvSpPr>
          <p:cNvPr id="96" name="Block Arc 95">
            <a:extLst>
              <a:ext uri="{FF2B5EF4-FFF2-40B4-BE49-F238E27FC236}">
                <a16:creationId xmlns:a16="http://schemas.microsoft.com/office/drawing/2014/main" id="{4658DA11-B687-C745-A669-76061F654C0C}"/>
              </a:ext>
            </a:extLst>
          </p:cNvPr>
          <p:cNvSpPr/>
          <p:nvPr/>
        </p:nvSpPr>
        <p:spPr bwMode="auto">
          <a:xfrm rot="10800000">
            <a:off x="4167503" y="2364451"/>
            <a:ext cx="2699297" cy="2699297"/>
          </a:xfrm>
          <a:prstGeom prst="blockArc">
            <a:avLst>
              <a:gd name="adj1" fmla="val 10854176"/>
              <a:gd name="adj2" fmla="val 4532672"/>
              <a:gd name="adj3" fmla="val 9466"/>
            </a:avLst>
          </a:prstGeom>
          <a:solidFill>
            <a:srgbClr val="006CA6">
              <a:alpha val="30000"/>
            </a:srgbClr>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97" name="Block Arc 96">
            <a:extLst>
              <a:ext uri="{FF2B5EF4-FFF2-40B4-BE49-F238E27FC236}">
                <a16:creationId xmlns:a16="http://schemas.microsoft.com/office/drawing/2014/main" id="{136E88BC-FE7D-C74F-A5D6-E4909EA01EDE}"/>
              </a:ext>
            </a:extLst>
          </p:cNvPr>
          <p:cNvSpPr/>
          <p:nvPr/>
        </p:nvSpPr>
        <p:spPr bwMode="auto">
          <a:xfrm rot="10800000">
            <a:off x="4480667" y="2680780"/>
            <a:ext cx="2069461" cy="2069461"/>
          </a:xfrm>
          <a:prstGeom prst="blockArc">
            <a:avLst>
              <a:gd name="adj1" fmla="val 16338731"/>
              <a:gd name="adj2" fmla="val 10777167"/>
              <a:gd name="adj3" fmla="val 10840"/>
            </a:avLst>
          </a:prstGeom>
          <a:solidFill>
            <a:srgbClr val="00B050">
              <a:alpha val="30000"/>
            </a:srgbClr>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grpSp>
        <p:nvGrpSpPr>
          <p:cNvPr id="98" name="Group 97">
            <a:extLst>
              <a:ext uri="{FF2B5EF4-FFF2-40B4-BE49-F238E27FC236}">
                <a16:creationId xmlns:a16="http://schemas.microsoft.com/office/drawing/2014/main" id="{02DBD4E9-4BAE-7441-B74B-B7CD0A715A40}"/>
              </a:ext>
            </a:extLst>
          </p:cNvPr>
          <p:cNvGrpSpPr/>
          <p:nvPr/>
        </p:nvGrpSpPr>
        <p:grpSpPr>
          <a:xfrm>
            <a:off x="6338436" y="4622280"/>
            <a:ext cx="2131482" cy="684080"/>
            <a:chOff x="8174248" y="3884728"/>
            <a:chExt cx="2131482" cy="684080"/>
          </a:xfrm>
          <a:solidFill>
            <a:schemeClr val="bg1"/>
          </a:solidFill>
        </p:grpSpPr>
        <p:sp>
          <p:nvSpPr>
            <p:cNvPr id="99" name="Rectangle 98">
              <a:extLst>
                <a:ext uri="{FF2B5EF4-FFF2-40B4-BE49-F238E27FC236}">
                  <a16:creationId xmlns:a16="http://schemas.microsoft.com/office/drawing/2014/main" id="{41625EDF-788A-AE40-8F30-F4F94C761EAF}"/>
                </a:ext>
              </a:extLst>
            </p:cNvPr>
            <p:cNvSpPr/>
            <p:nvPr/>
          </p:nvSpPr>
          <p:spPr>
            <a:xfrm>
              <a:off x="8174248" y="3884728"/>
              <a:ext cx="2131482" cy="684080"/>
            </a:xfrm>
            <a:prstGeom prst="rect">
              <a:avLst/>
            </a:prstGeom>
            <a:solidFill>
              <a:schemeClr val="bg1"/>
            </a:solidFill>
            <a:ln w="158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126" fontAlgn="auto">
                <a:spcBef>
                  <a:spcPts val="0"/>
                </a:spcBef>
                <a:spcAft>
                  <a:spcPts val="0"/>
                </a:spcAft>
                <a:defRPr/>
              </a:pPr>
              <a:r>
                <a:rPr lang="en-US" sz="1400">
                  <a:solidFill>
                    <a:srgbClr val="C00000"/>
                  </a:solidFill>
                  <a:latin typeface="Calibri Light" panose="020F0302020204030204" pitchFamily="34" charset="0"/>
                  <a:cs typeface="Calibri Light" panose="020F0302020204030204" pitchFamily="34" charset="0"/>
                </a:rPr>
                <a:t>Hybrid cloud management</a:t>
              </a:r>
            </a:p>
          </p:txBody>
        </p:sp>
        <p:pic>
          <p:nvPicPr>
            <p:cNvPr id="100" name="Picture 2" descr="Morpheus | Multi-Cloud Management &amp; DevOps Orchestration for Hybrid IT">
              <a:extLst>
                <a:ext uri="{FF2B5EF4-FFF2-40B4-BE49-F238E27FC236}">
                  <a16:creationId xmlns:a16="http://schemas.microsoft.com/office/drawing/2014/main" id="{2101C240-7C62-7C49-A157-962CA11822F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249031" y="4189404"/>
              <a:ext cx="1326686" cy="331673"/>
            </a:xfrm>
            <a:prstGeom prst="rect">
              <a:avLst/>
            </a:prstGeom>
            <a:grpFill/>
          </p:spPr>
        </p:pic>
      </p:grpSp>
      <p:sp>
        <p:nvSpPr>
          <p:cNvPr id="101" name="Block Arc 69">
            <a:extLst>
              <a:ext uri="{FF2B5EF4-FFF2-40B4-BE49-F238E27FC236}">
                <a16:creationId xmlns:a16="http://schemas.microsoft.com/office/drawing/2014/main" id="{B0B85C84-07FB-664D-8494-F429D2A38AFC}"/>
              </a:ext>
            </a:extLst>
          </p:cNvPr>
          <p:cNvSpPr/>
          <p:nvPr/>
        </p:nvSpPr>
        <p:spPr bwMode="auto">
          <a:xfrm>
            <a:off x="6425591" y="2016116"/>
            <a:ext cx="1096626" cy="1147848"/>
          </a:xfrm>
          <a:custGeom>
            <a:avLst/>
            <a:gdLst>
              <a:gd name="connsiteX0" fmla="*/ 3530360 w 4318875"/>
              <a:gd name="connsiteY0" fmla="*/ 490983 h 4318875"/>
              <a:gd name="connsiteX1" fmla="*/ 4181881 w 4318875"/>
              <a:gd name="connsiteY1" fmla="*/ 1402543 h 4318875"/>
              <a:gd name="connsiteX2" fmla="*/ 3515608 w 4318875"/>
              <a:gd name="connsiteY2" fmla="*/ 1651894 h 4318875"/>
              <a:gd name="connsiteX3" fmla="*/ 3078724 w 4318875"/>
              <a:gd name="connsiteY3" fmla="*/ 1040639 h 4318875"/>
              <a:gd name="connsiteX4" fmla="*/ 3530360 w 4318875"/>
              <a:gd name="connsiteY4" fmla="*/ 490983 h 4318875"/>
              <a:gd name="connsiteX0" fmla="*/ 451636 w 1103157"/>
              <a:gd name="connsiteY0" fmla="*/ 0 h 1147848"/>
              <a:gd name="connsiteX1" fmla="*/ 1103157 w 1103157"/>
              <a:gd name="connsiteY1" fmla="*/ 898497 h 1147848"/>
              <a:gd name="connsiteX2" fmla="*/ 436884 w 1103157"/>
              <a:gd name="connsiteY2" fmla="*/ 1147848 h 1147848"/>
              <a:gd name="connsiteX3" fmla="*/ 0 w 1103157"/>
              <a:gd name="connsiteY3" fmla="*/ 536593 h 1147848"/>
              <a:gd name="connsiteX4" fmla="*/ 451636 w 1103157"/>
              <a:gd name="connsiteY4" fmla="*/ 0 h 1147848"/>
              <a:gd name="connsiteX0" fmla="*/ 451636 w 1096626"/>
              <a:gd name="connsiteY0" fmla="*/ 0 h 1147848"/>
              <a:gd name="connsiteX1" fmla="*/ 1096626 w 1096626"/>
              <a:gd name="connsiteY1" fmla="*/ 898497 h 1147848"/>
              <a:gd name="connsiteX2" fmla="*/ 436884 w 1096626"/>
              <a:gd name="connsiteY2" fmla="*/ 1147848 h 1147848"/>
              <a:gd name="connsiteX3" fmla="*/ 0 w 1096626"/>
              <a:gd name="connsiteY3" fmla="*/ 536593 h 1147848"/>
              <a:gd name="connsiteX4" fmla="*/ 451636 w 1096626"/>
              <a:gd name="connsiteY4" fmla="*/ 0 h 11478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6626" h="1147848">
                <a:moveTo>
                  <a:pt x="451636" y="0"/>
                </a:moveTo>
                <a:cubicBezTo>
                  <a:pt x="745229" y="241238"/>
                  <a:pt x="963437" y="542613"/>
                  <a:pt x="1096626" y="898497"/>
                </a:cubicBezTo>
                <a:lnTo>
                  <a:pt x="436884" y="1147848"/>
                </a:lnTo>
                <a:cubicBezTo>
                  <a:pt x="347573" y="909207"/>
                  <a:pt x="196872" y="698357"/>
                  <a:pt x="0" y="536593"/>
                </a:cubicBezTo>
                <a:cubicBezTo>
                  <a:pt x="150545" y="353374"/>
                  <a:pt x="301091" y="183219"/>
                  <a:pt x="451636" y="0"/>
                </a:cubicBezTo>
                <a:close/>
              </a:path>
            </a:pathLst>
          </a:custGeom>
          <a:solidFill>
            <a:srgbClr val="8AD8AC"/>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defTabSz="914126" eaLnBrk="0" fontAlgn="auto" hangingPunct="0">
              <a:spcBef>
                <a:spcPts val="0"/>
              </a:spcBef>
              <a:spcAft>
                <a:spcPts val="0"/>
              </a:spcAft>
              <a:defRPr/>
            </a:pPr>
            <a:endParaRPr lang="en-GB" sz="1400" b="0">
              <a:solidFill>
                <a:srgbClr val="FFFFFF"/>
              </a:solidFill>
              <a:latin typeface="Arial"/>
            </a:endParaRPr>
          </a:p>
        </p:txBody>
      </p:sp>
      <p:sp>
        <p:nvSpPr>
          <p:cNvPr id="102" name="Rectangle 101">
            <a:extLst>
              <a:ext uri="{FF2B5EF4-FFF2-40B4-BE49-F238E27FC236}">
                <a16:creationId xmlns:a16="http://schemas.microsoft.com/office/drawing/2014/main" id="{0BFAEA71-8A90-604B-8B2B-6342AF7BD16F}"/>
              </a:ext>
            </a:extLst>
          </p:cNvPr>
          <p:cNvSpPr/>
          <p:nvPr/>
        </p:nvSpPr>
        <p:spPr>
          <a:xfrm>
            <a:off x="6631015" y="2318647"/>
            <a:ext cx="1237629" cy="523220"/>
          </a:xfrm>
          <a:prstGeom prst="rect">
            <a:avLst/>
          </a:prstGeom>
        </p:spPr>
        <p:txBody>
          <a:bodyPr wrap="square">
            <a:spAutoFit/>
          </a:bodyPr>
          <a:lstStyle/>
          <a:p>
            <a:pPr defTabSz="914126" eaLnBrk="0" fontAlgn="auto" hangingPunct="0">
              <a:spcBef>
                <a:spcPts val="0"/>
              </a:spcBef>
              <a:spcAft>
                <a:spcPts val="0"/>
              </a:spcAft>
              <a:defRPr/>
            </a:pPr>
            <a:endParaRPr lang="en-GB" sz="1400" b="0">
              <a:solidFill>
                <a:srgbClr val="FFFFFF"/>
              </a:solidFill>
              <a:latin typeface="Calibri Light" panose="020F0302020204030204" pitchFamily="34" charset="0"/>
              <a:cs typeface="Calibri Light" panose="020F0302020204030204" pitchFamily="34" charset="0"/>
            </a:endParaRPr>
          </a:p>
          <a:p>
            <a:pPr defTabSz="914126" eaLnBrk="0" fontAlgn="auto" hangingPunct="0">
              <a:spcBef>
                <a:spcPts val="0"/>
              </a:spcBef>
              <a:spcAft>
                <a:spcPts val="0"/>
              </a:spcAft>
              <a:defRPr/>
            </a:pPr>
            <a:r>
              <a:rPr lang="en-GB" sz="1400" b="0">
                <a:solidFill>
                  <a:srgbClr val="FFFFFF"/>
                </a:solidFill>
                <a:latin typeface="Calibri Light" panose="020F0302020204030204" pitchFamily="34" charset="0"/>
                <a:cs typeface="Calibri Light" panose="020F0302020204030204" pitchFamily="34" charset="0"/>
              </a:rPr>
              <a:t>Elasticity</a:t>
            </a:r>
          </a:p>
        </p:txBody>
      </p:sp>
      <p:sp>
        <p:nvSpPr>
          <p:cNvPr id="103" name="Circular Arrow 102">
            <a:extLst>
              <a:ext uri="{FF2B5EF4-FFF2-40B4-BE49-F238E27FC236}">
                <a16:creationId xmlns:a16="http://schemas.microsoft.com/office/drawing/2014/main" id="{0A775E8B-8981-1641-B92E-94F3455B2631}"/>
              </a:ext>
            </a:extLst>
          </p:cNvPr>
          <p:cNvSpPr/>
          <p:nvPr/>
        </p:nvSpPr>
        <p:spPr bwMode="auto">
          <a:xfrm rot="21427465">
            <a:off x="3568466" y="1835549"/>
            <a:ext cx="4007703" cy="4496399"/>
          </a:xfrm>
          <a:prstGeom prst="circularArrow">
            <a:avLst>
              <a:gd name="adj1" fmla="val 1997"/>
              <a:gd name="adj2" fmla="val 201899"/>
              <a:gd name="adj3" fmla="val 18678958"/>
              <a:gd name="adj4" fmla="val 17618471"/>
              <a:gd name="adj5" fmla="val 3246"/>
            </a:avLst>
          </a:prstGeom>
          <a:gradFill>
            <a:gsLst>
              <a:gs pos="0">
                <a:schemeClr val="accent1">
                  <a:lumMod val="5000"/>
                  <a:lumOff val="95000"/>
                  <a:alpha val="0"/>
                </a:schemeClr>
              </a:gs>
              <a:gs pos="74000">
                <a:schemeClr val="tx1"/>
              </a:gs>
              <a:gs pos="83000">
                <a:schemeClr val="tx1"/>
              </a:gs>
              <a:gs pos="100000">
                <a:schemeClr val="tx1"/>
              </a:gs>
            </a:gsLst>
            <a:lin ang="5400000" scaled="1"/>
          </a:gra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104" name="Rectangle 103">
            <a:extLst>
              <a:ext uri="{FF2B5EF4-FFF2-40B4-BE49-F238E27FC236}">
                <a16:creationId xmlns:a16="http://schemas.microsoft.com/office/drawing/2014/main" id="{686D1EDF-BE4D-6345-B986-6E5ADD45A1BE}"/>
              </a:ext>
            </a:extLst>
          </p:cNvPr>
          <p:cNvSpPr/>
          <p:nvPr/>
        </p:nvSpPr>
        <p:spPr>
          <a:xfrm>
            <a:off x="4028047" y="1900097"/>
            <a:ext cx="1120798" cy="523220"/>
          </a:xfrm>
          <a:prstGeom prst="rect">
            <a:avLst/>
          </a:prstGeom>
        </p:spPr>
        <p:txBody>
          <a:bodyPr wrap="square">
            <a:spAutoFit/>
          </a:bodyPr>
          <a:lstStyle/>
          <a:p>
            <a:pPr algn="ct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EUMETSAT</a:t>
            </a:r>
          </a:p>
          <a:p>
            <a:pPr algn="ct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cloud</a:t>
            </a:r>
            <a:endParaRPr lang="en-GB" sz="1400" b="0">
              <a:solidFill>
                <a:srgbClr val="FFFFFF"/>
              </a:solidFill>
              <a:latin typeface="Calibri Light" panose="020F0302020204030204" pitchFamily="34" charset="0"/>
              <a:cs typeface="Calibri Light" panose="020F0302020204030204" pitchFamily="34" charset="0"/>
            </a:endParaRPr>
          </a:p>
        </p:txBody>
      </p:sp>
      <p:sp>
        <p:nvSpPr>
          <p:cNvPr id="105" name="Block Arc 104">
            <a:extLst>
              <a:ext uri="{FF2B5EF4-FFF2-40B4-BE49-F238E27FC236}">
                <a16:creationId xmlns:a16="http://schemas.microsoft.com/office/drawing/2014/main" id="{A7FDDAEB-A6B8-EB45-A111-5DC12D059057}"/>
              </a:ext>
            </a:extLst>
          </p:cNvPr>
          <p:cNvSpPr>
            <a:spLocks noChangeAspect="1"/>
          </p:cNvSpPr>
          <p:nvPr/>
        </p:nvSpPr>
        <p:spPr bwMode="auto">
          <a:xfrm rot="10800000">
            <a:off x="4071387" y="2263557"/>
            <a:ext cx="2898472" cy="2898472"/>
          </a:xfrm>
          <a:prstGeom prst="blockArc">
            <a:avLst>
              <a:gd name="adj1" fmla="val 18899998"/>
              <a:gd name="adj2" fmla="val 19395328"/>
              <a:gd name="adj3" fmla="val 9356"/>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106" name="Rectangle 105">
            <a:extLst>
              <a:ext uri="{FF2B5EF4-FFF2-40B4-BE49-F238E27FC236}">
                <a16:creationId xmlns:a16="http://schemas.microsoft.com/office/drawing/2014/main" id="{153911DB-0944-AC4E-B80C-E43FB025B7F3}"/>
              </a:ext>
            </a:extLst>
          </p:cNvPr>
          <p:cNvSpPr/>
          <p:nvPr/>
        </p:nvSpPr>
        <p:spPr>
          <a:xfrm rot="19329313">
            <a:off x="4331971" y="4439508"/>
            <a:ext cx="408072" cy="276927"/>
          </a:xfrm>
          <a:prstGeom prst="rect">
            <a:avLst/>
          </a:prstGeom>
        </p:spPr>
        <p:txBody>
          <a:bodyPr wrap="square">
            <a:spAutoFit/>
          </a:bodyPr>
          <a:lstStyle/>
          <a:p>
            <a:pPr defTabSz="914126" fontAlgn="auto">
              <a:spcBef>
                <a:spcPts val="0"/>
              </a:spcBef>
              <a:spcAft>
                <a:spcPts val="0"/>
              </a:spcAft>
              <a:defRPr/>
            </a:pPr>
            <a:r>
              <a:rPr lang="en-GB" sz="1200" b="0">
                <a:solidFill>
                  <a:srgbClr val="FFFFFF"/>
                </a:solidFill>
                <a:latin typeface="Calibri Light" panose="020F0302020204030204" pitchFamily="34" charset="0"/>
                <a:cs typeface="Calibri Light" panose="020F0302020204030204" pitchFamily="34" charset="0"/>
              </a:rPr>
              <a:t>VM</a:t>
            </a:r>
            <a:endParaRPr lang="en-GB" sz="1200" b="0">
              <a:solidFill>
                <a:srgbClr val="FFFFFF"/>
              </a:solidFill>
              <a:latin typeface="Arial"/>
            </a:endParaRPr>
          </a:p>
        </p:txBody>
      </p:sp>
      <p:pic>
        <p:nvPicPr>
          <p:cNvPr id="107" name="Picture 106">
            <a:hlinkClick r:id="" action="ppaction://noaction"/>
            <a:extLst>
              <a:ext uri="{FF2B5EF4-FFF2-40B4-BE49-F238E27FC236}">
                <a16:creationId xmlns:a16="http://schemas.microsoft.com/office/drawing/2014/main" id="{48CC64F8-39A2-B448-A1DA-1447524E1961}"/>
              </a:ext>
            </a:extLst>
          </p:cNvPr>
          <p:cNvPicPr>
            <a:picLocks noChangeAspect="1"/>
          </p:cNvPicPr>
          <p:nvPr/>
        </p:nvPicPr>
        <p:blipFill rotWithShape="1">
          <a:blip r:embed="rId5" cstate="screen">
            <a:clrChange>
              <a:clrFrom>
                <a:srgbClr val="EFEDE7"/>
              </a:clrFrom>
              <a:clrTo>
                <a:srgbClr val="EFEDE7">
                  <a:alpha val="0"/>
                </a:srgbClr>
              </a:clrTo>
            </a:clrChange>
            <a:extLst>
              <a:ext uri="{28A0092B-C50C-407E-A947-70E740481C1C}">
                <a14:useLocalDpi xmlns:a14="http://schemas.microsoft.com/office/drawing/2010/main"/>
              </a:ext>
            </a:extLst>
          </a:blip>
          <a:srcRect l="37051" t="15725" r="37194" b="18743"/>
          <a:stretch/>
        </p:blipFill>
        <p:spPr>
          <a:xfrm>
            <a:off x="2162642" y="2572836"/>
            <a:ext cx="473649" cy="454753"/>
          </a:xfrm>
          <a:prstGeom prst="rect">
            <a:avLst/>
          </a:prstGeom>
          <a:ln>
            <a:noFill/>
          </a:ln>
        </p:spPr>
      </p:pic>
      <p:pic>
        <p:nvPicPr>
          <p:cNvPr id="108" name="Picture 107">
            <a:hlinkClick r:id="" action="ppaction://noaction"/>
            <a:extLst>
              <a:ext uri="{FF2B5EF4-FFF2-40B4-BE49-F238E27FC236}">
                <a16:creationId xmlns:a16="http://schemas.microsoft.com/office/drawing/2014/main" id="{C121CCA1-808F-B346-B605-A156C3E65929}"/>
              </a:ext>
            </a:extLst>
          </p:cNvPr>
          <p:cNvPicPr>
            <a:picLocks noChangeAspect="1"/>
          </p:cNvPicPr>
          <p:nvPr/>
        </p:nvPicPr>
        <p:blipFill rotWithShape="1">
          <a:blip r:embed="rId6" cstate="screen">
            <a:clrChange>
              <a:clrFrom>
                <a:srgbClr val="EFEDE7"/>
              </a:clrFrom>
              <a:clrTo>
                <a:srgbClr val="EFEDE7">
                  <a:alpha val="0"/>
                </a:srgbClr>
              </a:clrTo>
            </a:clrChange>
            <a:extLst>
              <a:ext uri="{28A0092B-C50C-407E-A947-70E740481C1C}">
                <a14:useLocalDpi xmlns:a14="http://schemas.microsoft.com/office/drawing/2010/main"/>
              </a:ext>
            </a:extLst>
          </a:blip>
          <a:srcRect l="37114" t="16183" r="37160" b="18925"/>
          <a:stretch/>
        </p:blipFill>
        <p:spPr>
          <a:xfrm>
            <a:off x="1686544" y="2572836"/>
            <a:ext cx="477818" cy="454753"/>
          </a:xfrm>
          <a:prstGeom prst="rect">
            <a:avLst/>
          </a:prstGeom>
          <a:ln>
            <a:noFill/>
          </a:ln>
        </p:spPr>
      </p:pic>
      <p:sp>
        <p:nvSpPr>
          <p:cNvPr id="109" name="Block Arc 108">
            <a:extLst>
              <a:ext uri="{FF2B5EF4-FFF2-40B4-BE49-F238E27FC236}">
                <a16:creationId xmlns:a16="http://schemas.microsoft.com/office/drawing/2014/main" id="{06D569D4-454A-2843-928D-86448812768F}"/>
              </a:ext>
            </a:extLst>
          </p:cNvPr>
          <p:cNvSpPr/>
          <p:nvPr/>
        </p:nvSpPr>
        <p:spPr bwMode="auto">
          <a:xfrm rot="10800000">
            <a:off x="4581350" y="2781787"/>
            <a:ext cx="1889508" cy="1889508"/>
          </a:xfrm>
          <a:prstGeom prst="blockArc">
            <a:avLst>
              <a:gd name="adj1" fmla="val 16952304"/>
              <a:gd name="adj2" fmla="val 9572566"/>
              <a:gd name="adj3" fmla="val 1044"/>
            </a:avLst>
          </a:prstGeom>
          <a:solidFill>
            <a:schemeClr val="accent1">
              <a:lumMod val="60000"/>
              <a:lumOff val="40000"/>
            </a:schemeClr>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110" name="Block Arc 109">
            <a:extLst>
              <a:ext uri="{FF2B5EF4-FFF2-40B4-BE49-F238E27FC236}">
                <a16:creationId xmlns:a16="http://schemas.microsoft.com/office/drawing/2014/main" id="{9584AA33-8BDF-8840-820F-C93C6527A496}"/>
              </a:ext>
            </a:extLst>
          </p:cNvPr>
          <p:cNvSpPr>
            <a:spLocks noChangeAspect="1"/>
          </p:cNvSpPr>
          <p:nvPr/>
        </p:nvSpPr>
        <p:spPr bwMode="auto">
          <a:xfrm rot="10800000">
            <a:off x="4066064" y="2249241"/>
            <a:ext cx="2898472" cy="2898472"/>
          </a:xfrm>
          <a:prstGeom prst="blockArc">
            <a:avLst>
              <a:gd name="adj1" fmla="val 2580253"/>
              <a:gd name="adj2" fmla="val 3193142"/>
              <a:gd name="adj3" fmla="val 20275"/>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111" name="Block Arc 110">
            <a:extLst>
              <a:ext uri="{FF2B5EF4-FFF2-40B4-BE49-F238E27FC236}">
                <a16:creationId xmlns:a16="http://schemas.microsoft.com/office/drawing/2014/main" id="{304679E4-7C59-854A-BCA1-F1E0FABA9AA4}"/>
              </a:ext>
            </a:extLst>
          </p:cNvPr>
          <p:cNvSpPr>
            <a:spLocks noChangeAspect="1"/>
          </p:cNvSpPr>
          <p:nvPr/>
        </p:nvSpPr>
        <p:spPr bwMode="auto">
          <a:xfrm rot="10800000">
            <a:off x="4073804" y="2259011"/>
            <a:ext cx="2898472" cy="2898472"/>
          </a:xfrm>
          <a:prstGeom prst="blockArc">
            <a:avLst>
              <a:gd name="adj1" fmla="val 16682122"/>
              <a:gd name="adj2" fmla="val 17340611"/>
              <a:gd name="adj3" fmla="val 19588"/>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112" name="Rectangle 111">
            <a:extLst>
              <a:ext uri="{FF2B5EF4-FFF2-40B4-BE49-F238E27FC236}">
                <a16:creationId xmlns:a16="http://schemas.microsoft.com/office/drawing/2014/main" id="{B34DEF92-A386-974A-B5CD-962CF8CA9B59}"/>
              </a:ext>
            </a:extLst>
          </p:cNvPr>
          <p:cNvSpPr/>
          <p:nvPr/>
        </p:nvSpPr>
        <p:spPr>
          <a:xfrm rot="2977642">
            <a:off x="4516960" y="2667797"/>
            <a:ext cx="399364" cy="276927"/>
          </a:xfrm>
          <a:prstGeom prst="rect">
            <a:avLst/>
          </a:prstGeom>
        </p:spPr>
        <p:txBody>
          <a:bodyPr wrap="none">
            <a:spAutoFit/>
          </a:bodyPr>
          <a:lstStyle/>
          <a:p>
            <a:pPr defTabSz="914126" fontAlgn="auto">
              <a:spcBef>
                <a:spcPts val="0"/>
              </a:spcBef>
              <a:spcAft>
                <a:spcPts val="0"/>
              </a:spcAft>
              <a:defRPr/>
            </a:pPr>
            <a:r>
              <a:rPr lang="en-GB" sz="1200" b="0">
                <a:solidFill>
                  <a:srgbClr val="FFFFFF"/>
                </a:solidFill>
                <a:latin typeface="Calibri Light" panose="020F0302020204030204" pitchFamily="34" charset="0"/>
                <a:cs typeface="Calibri Light" panose="020F0302020204030204" pitchFamily="34" charset="0"/>
              </a:rPr>
              <a:t>VM</a:t>
            </a:r>
            <a:endParaRPr lang="en-GB" sz="1200" b="0">
              <a:solidFill>
                <a:srgbClr val="FFFFFF"/>
              </a:solidFill>
              <a:latin typeface="Arial"/>
            </a:endParaRPr>
          </a:p>
        </p:txBody>
      </p:sp>
      <p:sp>
        <p:nvSpPr>
          <p:cNvPr id="113" name="Rectangle 112">
            <a:extLst>
              <a:ext uri="{FF2B5EF4-FFF2-40B4-BE49-F238E27FC236}">
                <a16:creationId xmlns:a16="http://schemas.microsoft.com/office/drawing/2014/main" id="{E93EBD48-729D-E644-A61B-31869F072430}"/>
              </a:ext>
            </a:extLst>
          </p:cNvPr>
          <p:cNvSpPr/>
          <p:nvPr/>
        </p:nvSpPr>
        <p:spPr>
          <a:xfrm rot="16978235">
            <a:off x="5055295" y="4701652"/>
            <a:ext cx="399364" cy="276927"/>
          </a:xfrm>
          <a:prstGeom prst="rect">
            <a:avLst/>
          </a:prstGeom>
        </p:spPr>
        <p:txBody>
          <a:bodyPr wrap="none">
            <a:spAutoFit/>
          </a:bodyPr>
          <a:lstStyle/>
          <a:p>
            <a:pPr defTabSz="914126" fontAlgn="auto">
              <a:spcBef>
                <a:spcPts val="0"/>
              </a:spcBef>
              <a:spcAft>
                <a:spcPts val="0"/>
              </a:spcAft>
              <a:defRPr/>
            </a:pPr>
            <a:r>
              <a:rPr lang="en-GB" sz="1200" b="0">
                <a:solidFill>
                  <a:srgbClr val="FFFFFF"/>
                </a:solidFill>
                <a:latin typeface="Calibri Light" panose="020F0302020204030204" pitchFamily="34" charset="0"/>
                <a:cs typeface="Calibri Light" panose="020F0302020204030204" pitchFamily="34" charset="0"/>
              </a:rPr>
              <a:t>VM</a:t>
            </a:r>
            <a:endParaRPr lang="en-GB" sz="1200" b="0">
              <a:solidFill>
                <a:srgbClr val="FFFFFF"/>
              </a:solidFill>
              <a:latin typeface="Arial"/>
            </a:endParaRPr>
          </a:p>
        </p:txBody>
      </p:sp>
      <p:sp>
        <p:nvSpPr>
          <p:cNvPr id="114" name="Rectangle 113">
            <a:extLst>
              <a:ext uri="{FF2B5EF4-FFF2-40B4-BE49-F238E27FC236}">
                <a16:creationId xmlns:a16="http://schemas.microsoft.com/office/drawing/2014/main" id="{7E550E49-6E08-3C44-8D3D-1412313D5A69}"/>
              </a:ext>
            </a:extLst>
          </p:cNvPr>
          <p:cNvSpPr/>
          <p:nvPr/>
        </p:nvSpPr>
        <p:spPr>
          <a:xfrm>
            <a:off x="614833" y="1737852"/>
            <a:ext cx="2559696" cy="331679"/>
          </a:xfrm>
          <a:prstGeom prst="rect">
            <a:avLst/>
          </a:prstGeom>
          <a:solidFill>
            <a:srgbClr val="5F758D"/>
          </a:solidFill>
          <a:ln w="15875">
            <a:solidFill>
              <a:srgbClr val="102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fontAlgn="auto">
              <a:spcBef>
                <a:spcPts val="0"/>
              </a:spcBef>
              <a:spcAft>
                <a:spcPts val="0"/>
              </a:spcAft>
              <a:defRPr/>
            </a:pPr>
            <a:r>
              <a:rPr lang="en-US" sz="1799" b="0">
                <a:solidFill>
                  <a:srgbClr val="FFFFFF"/>
                </a:solidFill>
                <a:latin typeface="Calibri Light" panose="020F0302020204030204" pitchFamily="34" charset="0"/>
                <a:cs typeface="Calibri Light" panose="020F0302020204030204" pitchFamily="34" charset="0"/>
              </a:rPr>
              <a:t>Data repositories</a:t>
            </a:r>
            <a:endParaRPr lang="en-GB" sz="1799" b="0">
              <a:solidFill>
                <a:srgbClr val="FFFFFF"/>
              </a:solidFill>
              <a:latin typeface="Calibri Light" panose="020F0302020204030204" pitchFamily="34" charset="0"/>
              <a:cs typeface="Calibri Light" panose="020F0302020204030204" pitchFamily="34" charset="0"/>
            </a:endParaRPr>
          </a:p>
        </p:txBody>
      </p:sp>
      <p:sp>
        <p:nvSpPr>
          <p:cNvPr id="115" name="Block Arc 114">
            <a:extLst>
              <a:ext uri="{FF2B5EF4-FFF2-40B4-BE49-F238E27FC236}">
                <a16:creationId xmlns:a16="http://schemas.microsoft.com/office/drawing/2014/main" id="{52CD7EFD-571C-5F48-93BB-E41031823E2A}"/>
              </a:ext>
            </a:extLst>
          </p:cNvPr>
          <p:cNvSpPr>
            <a:spLocks noChangeAspect="1"/>
          </p:cNvSpPr>
          <p:nvPr/>
        </p:nvSpPr>
        <p:spPr bwMode="auto">
          <a:xfrm rot="10800000">
            <a:off x="4447944" y="2646131"/>
            <a:ext cx="2113724" cy="2113724"/>
          </a:xfrm>
          <a:prstGeom prst="blockArc">
            <a:avLst>
              <a:gd name="adj1" fmla="val 8937968"/>
              <a:gd name="adj2" fmla="val 9431364"/>
              <a:gd name="adj3" fmla="val 12262"/>
            </a:avLst>
          </a:prstGeom>
          <a:solidFill>
            <a:srgbClr val="C00000"/>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cxnSp>
        <p:nvCxnSpPr>
          <p:cNvPr id="116" name="Straight Connector 115">
            <a:extLst>
              <a:ext uri="{FF2B5EF4-FFF2-40B4-BE49-F238E27FC236}">
                <a16:creationId xmlns:a16="http://schemas.microsoft.com/office/drawing/2014/main" id="{79F0A2E1-D119-A44D-B801-EE2DE4C27383}"/>
              </a:ext>
            </a:extLst>
          </p:cNvPr>
          <p:cNvCxnSpPr>
            <a:cxnSpLocks/>
          </p:cNvCxnSpPr>
          <p:nvPr/>
        </p:nvCxnSpPr>
        <p:spPr bwMode="auto">
          <a:xfrm flipH="1">
            <a:off x="6470859" y="3312185"/>
            <a:ext cx="965999" cy="0"/>
          </a:xfrm>
          <a:prstGeom prst="line">
            <a:avLst/>
          </a:prstGeom>
          <a:ln w="19050">
            <a:solidFill>
              <a:srgbClr val="C00000"/>
            </a:solidFill>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7" name="Right Arrow 116">
            <a:extLst>
              <a:ext uri="{FF2B5EF4-FFF2-40B4-BE49-F238E27FC236}">
                <a16:creationId xmlns:a16="http://schemas.microsoft.com/office/drawing/2014/main" id="{490CF1B4-D512-2645-A677-51BFB6221CE3}"/>
              </a:ext>
            </a:extLst>
          </p:cNvPr>
          <p:cNvSpPr/>
          <p:nvPr/>
        </p:nvSpPr>
        <p:spPr bwMode="auto">
          <a:xfrm>
            <a:off x="1623065" y="3734332"/>
            <a:ext cx="1621362" cy="277711"/>
          </a:xfrm>
          <a:prstGeom prst="rightArrow">
            <a:avLst>
              <a:gd name="adj1" fmla="val 70238"/>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fontAlgn="auto">
              <a:spcBef>
                <a:spcPts val="0"/>
              </a:spcBef>
              <a:spcAft>
                <a:spcPts val="0"/>
              </a:spcAft>
              <a:defRPr/>
            </a:pPr>
            <a:r>
              <a:rPr lang="en-GB" sz="1200" b="0">
                <a:solidFill>
                  <a:prstClr val="black"/>
                </a:solidFill>
                <a:latin typeface="Calibri Light"/>
                <a:cs typeface="Calibri Light"/>
              </a:rPr>
              <a:t>ECPDS</a:t>
            </a:r>
            <a:endParaRPr lang="en-GB" sz="1200" b="0">
              <a:solidFill>
                <a:prstClr val="black"/>
              </a:solidFill>
              <a:latin typeface="Arial"/>
            </a:endParaRPr>
          </a:p>
        </p:txBody>
      </p:sp>
      <p:sp>
        <p:nvSpPr>
          <p:cNvPr id="118" name="Left-right Arrow 117">
            <a:extLst>
              <a:ext uri="{FF2B5EF4-FFF2-40B4-BE49-F238E27FC236}">
                <a16:creationId xmlns:a16="http://schemas.microsoft.com/office/drawing/2014/main" id="{31F100E1-CA5C-9443-B96D-F9E947659882}"/>
              </a:ext>
            </a:extLst>
          </p:cNvPr>
          <p:cNvSpPr/>
          <p:nvPr/>
        </p:nvSpPr>
        <p:spPr bwMode="auto">
          <a:xfrm>
            <a:off x="1623067" y="4094236"/>
            <a:ext cx="1677163"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200" b="0">
                <a:solidFill>
                  <a:prstClr val="black"/>
                </a:solidFill>
                <a:latin typeface="Calibri Light" panose="020F0302020204030204" pitchFamily="34" charset="0"/>
                <a:cs typeface="Calibri Light" panose="020F0302020204030204" pitchFamily="34" charset="0"/>
              </a:rPr>
              <a:t>MARS</a:t>
            </a:r>
            <a:endParaRPr lang="en-GB" sz="1200" b="0">
              <a:solidFill>
                <a:prstClr val="black"/>
              </a:solidFill>
              <a:latin typeface="Arial"/>
            </a:endParaRPr>
          </a:p>
        </p:txBody>
      </p:sp>
      <p:sp>
        <p:nvSpPr>
          <p:cNvPr id="119" name="Left-right Arrow 118">
            <a:extLst>
              <a:ext uri="{FF2B5EF4-FFF2-40B4-BE49-F238E27FC236}">
                <a16:creationId xmlns:a16="http://schemas.microsoft.com/office/drawing/2014/main" id="{029F2836-12E6-984F-8D4C-5C231153EB4A}"/>
              </a:ext>
            </a:extLst>
          </p:cNvPr>
          <p:cNvSpPr/>
          <p:nvPr/>
        </p:nvSpPr>
        <p:spPr bwMode="auto">
          <a:xfrm>
            <a:off x="1623067" y="4454142"/>
            <a:ext cx="1786701"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200" b="0">
                <a:solidFill>
                  <a:prstClr val="black"/>
                </a:solidFill>
                <a:latin typeface="Calibri Light" panose="020F0302020204030204" pitchFamily="34" charset="0"/>
                <a:cs typeface="Calibri Light" panose="020F0302020204030204" pitchFamily="34" charset="0"/>
              </a:rPr>
              <a:t>WEBAPI</a:t>
            </a:r>
            <a:endParaRPr lang="en-GB" sz="1200" b="0">
              <a:solidFill>
                <a:prstClr val="black"/>
              </a:solidFill>
              <a:latin typeface="Arial"/>
            </a:endParaRPr>
          </a:p>
        </p:txBody>
      </p:sp>
      <p:sp>
        <p:nvSpPr>
          <p:cNvPr id="120" name="Left-right Arrow 119">
            <a:extLst>
              <a:ext uri="{FF2B5EF4-FFF2-40B4-BE49-F238E27FC236}">
                <a16:creationId xmlns:a16="http://schemas.microsoft.com/office/drawing/2014/main" id="{A49C24FA-139B-984E-B3C7-9BE74CFC304C}"/>
              </a:ext>
            </a:extLst>
          </p:cNvPr>
          <p:cNvSpPr/>
          <p:nvPr/>
        </p:nvSpPr>
        <p:spPr bwMode="auto">
          <a:xfrm>
            <a:off x="1623065" y="4814049"/>
            <a:ext cx="1960086"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200" b="0">
                <a:solidFill>
                  <a:prstClr val="black"/>
                </a:solidFill>
                <a:latin typeface="Calibri Light" panose="020F0302020204030204" pitchFamily="34" charset="0"/>
                <a:cs typeface="Calibri Light" panose="020F0302020204030204" pitchFamily="34" charset="0"/>
              </a:rPr>
              <a:t>CDS/ADS API</a:t>
            </a:r>
            <a:endParaRPr lang="en-GB" sz="1200" b="0">
              <a:solidFill>
                <a:prstClr val="black"/>
              </a:solidFill>
              <a:latin typeface="Arial"/>
            </a:endParaRPr>
          </a:p>
        </p:txBody>
      </p:sp>
      <p:cxnSp>
        <p:nvCxnSpPr>
          <p:cNvPr id="121" name="Straight Arrow Connector 120">
            <a:extLst>
              <a:ext uri="{FF2B5EF4-FFF2-40B4-BE49-F238E27FC236}">
                <a16:creationId xmlns:a16="http://schemas.microsoft.com/office/drawing/2014/main" id="{02C76DDC-D573-624D-90AA-A4FD3BE29690}"/>
              </a:ext>
            </a:extLst>
          </p:cNvPr>
          <p:cNvCxnSpPr>
            <a:cxnSpLocks/>
          </p:cNvCxnSpPr>
          <p:nvPr/>
        </p:nvCxnSpPr>
        <p:spPr bwMode="auto">
          <a:xfrm>
            <a:off x="1965525" y="4337378"/>
            <a:ext cx="0" cy="15851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122" name="Left-right Arrow 121">
            <a:extLst>
              <a:ext uri="{FF2B5EF4-FFF2-40B4-BE49-F238E27FC236}">
                <a16:creationId xmlns:a16="http://schemas.microsoft.com/office/drawing/2014/main" id="{9F788E56-62BD-B046-977C-B16469178FD3}"/>
              </a:ext>
            </a:extLst>
          </p:cNvPr>
          <p:cNvSpPr/>
          <p:nvPr/>
        </p:nvSpPr>
        <p:spPr bwMode="auto">
          <a:xfrm>
            <a:off x="1623067" y="3014517"/>
            <a:ext cx="1677163"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200" b="0">
                <a:solidFill>
                  <a:prstClr val="black"/>
                </a:solidFill>
                <a:latin typeface="Calibri Light" panose="020F0302020204030204" pitchFamily="34" charset="0"/>
                <a:cs typeface="Calibri Light" panose="020F0302020204030204" pitchFamily="34" charset="0"/>
              </a:rPr>
              <a:t>Data Access APIs</a:t>
            </a:r>
            <a:endParaRPr lang="en-GB" sz="1200" b="0">
              <a:solidFill>
                <a:prstClr val="black"/>
              </a:solidFill>
              <a:latin typeface="Arial"/>
            </a:endParaRPr>
          </a:p>
        </p:txBody>
      </p:sp>
      <p:sp>
        <p:nvSpPr>
          <p:cNvPr id="123" name="Right Arrow 122">
            <a:extLst>
              <a:ext uri="{FF2B5EF4-FFF2-40B4-BE49-F238E27FC236}">
                <a16:creationId xmlns:a16="http://schemas.microsoft.com/office/drawing/2014/main" id="{32CDBEB5-8BC2-F84A-A33A-1503B91B5113}"/>
              </a:ext>
            </a:extLst>
          </p:cNvPr>
          <p:cNvSpPr/>
          <p:nvPr/>
        </p:nvSpPr>
        <p:spPr bwMode="auto">
          <a:xfrm>
            <a:off x="617542" y="5400744"/>
            <a:ext cx="368535" cy="115122"/>
          </a:xfrm>
          <a:prstGeom prst="rightArrow">
            <a:avLst>
              <a:gd name="adj1" fmla="val 47869"/>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fontAlgn="auto">
              <a:spcBef>
                <a:spcPts val="0"/>
              </a:spcBef>
              <a:spcAft>
                <a:spcPts val="0"/>
              </a:spcAft>
              <a:defRPr/>
            </a:pPr>
            <a:endParaRPr lang="en-GB" sz="1200" b="0">
              <a:solidFill>
                <a:srgbClr val="FFFFFF"/>
              </a:solidFill>
              <a:latin typeface="Arial"/>
            </a:endParaRPr>
          </a:p>
        </p:txBody>
      </p:sp>
      <p:sp>
        <p:nvSpPr>
          <p:cNvPr id="124" name="Left-right Arrow 123">
            <a:extLst>
              <a:ext uri="{FF2B5EF4-FFF2-40B4-BE49-F238E27FC236}">
                <a16:creationId xmlns:a16="http://schemas.microsoft.com/office/drawing/2014/main" id="{8DE40D35-0AD9-3E4A-AB93-7C1FD18F0E42}"/>
              </a:ext>
            </a:extLst>
          </p:cNvPr>
          <p:cNvSpPr/>
          <p:nvPr/>
        </p:nvSpPr>
        <p:spPr bwMode="auto">
          <a:xfrm>
            <a:off x="609654" y="5641971"/>
            <a:ext cx="368535" cy="115122"/>
          </a:xfrm>
          <a:prstGeom prst="leftRightArrow">
            <a:avLst>
              <a:gd name="adj1" fmla="val 51002"/>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endParaRPr lang="en-GB" sz="1200" b="0">
              <a:solidFill>
                <a:srgbClr val="FFFFFF"/>
              </a:solidFill>
              <a:latin typeface="Arial"/>
            </a:endParaRPr>
          </a:p>
        </p:txBody>
      </p:sp>
      <p:sp>
        <p:nvSpPr>
          <p:cNvPr id="125" name="Rectangle 124">
            <a:extLst>
              <a:ext uri="{FF2B5EF4-FFF2-40B4-BE49-F238E27FC236}">
                <a16:creationId xmlns:a16="http://schemas.microsoft.com/office/drawing/2014/main" id="{CF839CC6-A583-7A47-A359-F773D5FE5225}"/>
              </a:ext>
            </a:extLst>
          </p:cNvPr>
          <p:cNvSpPr/>
          <p:nvPr/>
        </p:nvSpPr>
        <p:spPr>
          <a:xfrm>
            <a:off x="934325" y="5544847"/>
            <a:ext cx="992321" cy="307697"/>
          </a:xfrm>
          <a:prstGeom prst="rect">
            <a:avLst/>
          </a:prstGeom>
        </p:spPr>
        <p:txBody>
          <a:bodyPr wrap="none">
            <a:spAutoFit/>
          </a:bodyPr>
          <a:lstStyle/>
          <a:p>
            <a:pPr defTabSz="914126" fontAlgn="auto">
              <a:spcBef>
                <a:spcPts val="0"/>
              </a:spcBef>
              <a:spcAft>
                <a:spcPts val="0"/>
              </a:spcAft>
              <a:defRPr/>
            </a:pPr>
            <a:r>
              <a:rPr lang="en-GB" sz="1400" b="0">
                <a:solidFill>
                  <a:srgbClr val="002569">
                    <a:lumMod val="50000"/>
                  </a:srgbClr>
                </a:solidFill>
                <a:latin typeface="Calibri Light" panose="020F0302020204030204" pitchFamily="34" charset="0"/>
                <a:cs typeface="Calibri Light" panose="020F0302020204030204" pitchFamily="34" charset="0"/>
              </a:rPr>
              <a:t>Pull service</a:t>
            </a:r>
            <a:endParaRPr lang="en-GB" sz="1400" b="0">
              <a:solidFill>
                <a:srgbClr val="FFFFFF"/>
              </a:solidFill>
              <a:latin typeface="Arial"/>
            </a:endParaRPr>
          </a:p>
        </p:txBody>
      </p:sp>
      <p:sp>
        <p:nvSpPr>
          <p:cNvPr id="126" name="Rectangle 125">
            <a:extLst>
              <a:ext uri="{FF2B5EF4-FFF2-40B4-BE49-F238E27FC236}">
                <a16:creationId xmlns:a16="http://schemas.microsoft.com/office/drawing/2014/main" id="{15D71ABB-8ACE-9843-B5D9-90A1DD542FEA}"/>
              </a:ext>
            </a:extLst>
          </p:cNvPr>
          <p:cNvSpPr/>
          <p:nvPr/>
        </p:nvSpPr>
        <p:spPr>
          <a:xfrm>
            <a:off x="934325" y="5303035"/>
            <a:ext cx="1074053" cy="307697"/>
          </a:xfrm>
          <a:prstGeom prst="rect">
            <a:avLst/>
          </a:prstGeom>
        </p:spPr>
        <p:txBody>
          <a:bodyPr wrap="none">
            <a:spAutoFit/>
          </a:bodyPr>
          <a:lstStyle/>
          <a:p>
            <a:pPr defTabSz="914126" fontAlgn="auto">
              <a:spcBef>
                <a:spcPts val="0"/>
              </a:spcBef>
              <a:spcAft>
                <a:spcPts val="0"/>
              </a:spcAft>
              <a:defRPr/>
            </a:pPr>
            <a:r>
              <a:rPr lang="en-GB" sz="1400" b="0">
                <a:solidFill>
                  <a:srgbClr val="002569">
                    <a:lumMod val="50000"/>
                  </a:srgbClr>
                </a:solidFill>
                <a:latin typeface="Calibri Light" panose="020F0302020204030204" pitchFamily="34" charset="0"/>
                <a:cs typeface="Calibri Light" panose="020F0302020204030204" pitchFamily="34" charset="0"/>
              </a:rPr>
              <a:t>Push service</a:t>
            </a:r>
            <a:endParaRPr lang="en-GB" sz="1400" b="0">
              <a:solidFill>
                <a:srgbClr val="FFFFFF"/>
              </a:solidFill>
              <a:latin typeface="Arial"/>
            </a:endParaRPr>
          </a:p>
        </p:txBody>
      </p:sp>
      <p:sp>
        <p:nvSpPr>
          <p:cNvPr id="127" name="Right Arrow 126">
            <a:extLst>
              <a:ext uri="{FF2B5EF4-FFF2-40B4-BE49-F238E27FC236}">
                <a16:creationId xmlns:a16="http://schemas.microsoft.com/office/drawing/2014/main" id="{D7E10D9D-5BE5-6E4A-B833-3FF886CBE4B0}"/>
              </a:ext>
            </a:extLst>
          </p:cNvPr>
          <p:cNvSpPr/>
          <p:nvPr/>
        </p:nvSpPr>
        <p:spPr bwMode="auto">
          <a:xfrm>
            <a:off x="1636269" y="2252235"/>
            <a:ext cx="1665991" cy="277711"/>
          </a:xfrm>
          <a:prstGeom prst="rightArrow">
            <a:avLst>
              <a:gd name="adj1" fmla="val 70238"/>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fontAlgn="auto">
              <a:spcBef>
                <a:spcPts val="0"/>
              </a:spcBef>
              <a:spcAft>
                <a:spcPts val="0"/>
              </a:spcAft>
              <a:defRPr/>
            </a:pPr>
            <a:r>
              <a:rPr lang="en-GB" sz="1200" b="0" err="1">
                <a:solidFill>
                  <a:prstClr val="black"/>
                </a:solidFill>
                <a:latin typeface="Calibri Light" panose="020F0302020204030204" pitchFamily="34" charset="0"/>
                <a:cs typeface="Calibri Light" panose="020F0302020204030204" pitchFamily="34" charset="0"/>
              </a:rPr>
              <a:t>EUMETCast</a:t>
            </a:r>
            <a:r>
              <a:rPr lang="en-GB" sz="1200" b="0">
                <a:solidFill>
                  <a:prstClr val="black"/>
                </a:solidFill>
                <a:latin typeface="Calibri Light" panose="020F0302020204030204" pitchFamily="34" charset="0"/>
                <a:cs typeface="Calibri Light" panose="020F0302020204030204" pitchFamily="34" charset="0"/>
              </a:rPr>
              <a:t> Terrestrial</a:t>
            </a:r>
            <a:endParaRPr lang="en-GB" sz="1200" b="0">
              <a:solidFill>
                <a:prstClr val="black"/>
              </a:solidFill>
              <a:latin typeface="Arial"/>
            </a:endParaRPr>
          </a:p>
        </p:txBody>
      </p:sp>
      <p:sp>
        <p:nvSpPr>
          <p:cNvPr id="128" name="Rectangle 127">
            <a:extLst>
              <a:ext uri="{FF2B5EF4-FFF2-40B4-BE49-F238E27FC236}">
                <a16:creationId xmlns:a16="http://schemas.microsoft.com/office/drawing/2014/main" id="{F6557020-C1BE-D547-9C26-C6D6B914C635}"/>
              </a:ext>
            </a:extLst>
          </p:cNvPr>
          <p:cNvSpPr/>
          <p:nvPr/>
        </p:nvSpPr>
        <p:spPr>
          <a:xfrm rot="19656297">
            <a:off x="3206712" y="1464618"/>
            <a:ext cx="3547766" cy="2564675"/>
          </a:xfrm>
          <a:prstGeom prst="rect">
            <a:avLst/>
          </a:prstGeom>
        </p:spPr>
        <p:txBody>
          <a:bodyPr wrap="none">
            <a:prstTxWarp prst="textArchUp">
              <a:avLst/>
            </a:prstTxWarp>
            <a:spAutoFit/>
          </a:bodyPr>
          <a:lstStyle/>
          <a:p>
            <a:pPr algn="ctr" defTabSz="914126" fontAlgn="auto">
              <a:spcBef>
                <a:spcPts val="0"/>
              </a:spcBef>
              <a:spcAft>
                <a:spcPts val="0"/>
              </a:spcAft>
              <a:defRPr/>
            </a:pPr>
            <a:r>
              <a:rPr lang="en-US" sz="1600" b="0">
                <a:solidFill>
                  <a:srgbClr val="1F497D"/>
                </a:solidFill>
                <a:latin typeface="Calibri Light" panose="020F0302020204030204" pitchFamily="34" charset="0"/>
                <a:cs typeface="Calibri Light" panose="020F0302020204030204" pitchFamily="34" charset="0"/>
              </a:rPr>
              <a:t>Collaborative development. </a:t>
            </a:r>
          </a:p>
        </p:txBody>
      </p:sp>
      <p:sp>
        <p:nvSpPr>
          <p:cNvPr id="129" name="Block Arc 128">
            <a:extLst>
              <a:ext uri="{FF2B5EF4-FFF2-40B4-BE49-F238E27FC236}">
                <a16:creationId xmlns:a16="http://schemas.microsoft.com/office/drawing/2014/main" id="{2ED31E96-37D8-3140-9E78-693AD064902A}"/>
              </a:ext>
            </a:extLst>
          </p:cNvPr>
          <p:cNvSpPr>
            <a:spLocks noChangeAspect="1"/>
          </p:cNvSpPr>
          <p:nvPr/>
        </p:nvSpPr>
        <p:spPr bwMode="auto">
          <a:xfrm rot="14322479">
            <a:off x="4789656" y="2671505"/>
            <a:ext cx="2113724" cy="2113724"/>
          </a:xfrm>
          <a:prstGeom prst="blockArc">
            <a:avLst>
              <a:gd name="adj1" fmla="val 8937968"/>
              <a:gd name="adj2" fmla="val 9431364"/>
              <a:gd name="adj3" fmla="val 12262"/>
            </a:avLst>
          </a:prstGeom>
          <a:solidFill>
            <a:srgbClr val="C00000"/>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cxnSp>
        <p:nvCxnSpPr>
          <p:cNvPr id="130" name="Straight Connector 129">
            <a:extLst>
              <a:ext uri="{FF2B5EF4-FFF2-40B4-BE49-F238E27FC236}">
                <a16:creationId xmlns:a16="http://schemas.microsoft.com/office/drawing/2014/main" id="{E3623BFF-5933-FD4E-BAD7-DB6D921605C0}"/>
              </a:ext>
            </a:extLst>
          </p:cNvPr>
          <p:cNvCxnSpPr>
            <a:cxnSpLocks/>
          </p:cNvCxnSpPr>
          <p:nvPr/>
        </p:nvCxnSpPr>
        <p:spPr bwMode="auto">
          <a:xfrm flipH="1">
            <a:off x="6720431" y="4264753"/>
            <a:ext cx="716426" cy="0"/>
          </a:xfrm>
          <a:prstGeom prst="line">
            <a:avLst/>
          </a:prstGeom>
          <a:ln w="19050">
            <a:solidFill>
              <a:srgbClr val="C00000"/>
            </a:solidFill>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1" name="Straight Connector 130">
            <a:extLst>
              <a:ext uri="{FF2B5EF4-FFF2-40B4-BE49-F238E27FC236}">
                <a16:creationId xmlns:a16="http://schemas.microsoft.com/office/drawing/2014/main" id="{DF74FA41-0935-5F4E-8DA1-4EA41FC426B3}"/>
              </a:ext>
            </a:extLst>
          </p:cNvPr>
          <p:cNvCxnSpPr>
            <a:cxnSpLocks/>
          </p:cNvCxnSpPr>
          <p:nvPr/>
        </p:nvCxnSpPr>
        <p:spPr bwMode="auto">
          <a:xfrm>
            <a:off x="7436857" y="3307153"/>
            <a:ext cx="0" cy="1303425"/>
          </a:xfrm>
          <a:prstGeom prst="line">
            <a:avLst/>
          </a:prstGeom>
          <a:ln w="19050">
            <a:solidFill>
              <a:srgbClr val="C00000"/>
            </a:solidFill>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32" name="Rectangle 131">
            <a:extLst>
              <a:ext uri="{FF2B5EF4-FFF2-40B4-BE49-F238E27FC236}">
                <a16:creationId xmlns:a16="http://schemas.microsoft.com/office/drawing/2014/main" id="{A925A63E-9B65-9947-A7F4-26C1DE2E5598}"/>
              </a:ext>
            </a:extLst>
          </p:cNvPr>
          <p:cNvSpPr/>
          <p:nvPr/>
        </p:nvSpPr>
        <p:spPr bwMode="auto">
          <a:xfrm>
            <a:off x="6354797" y="3461223"/>
            <a:ext cx="1899718" cy="247017"/>
          </a:xfrm>
          <a:prstGeom prst="rect">
            <a:avLst/>
          </a:prstGeom>
          <a:solidFill>
            <a:srgbClr val="BBE8CE"/>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algn="r" defTabSz="914126" eaLnBrk="0" fontAlgn="auto" hangingPunct="0">
              <a:spcBef>
                <a:spcPct val="50000"/>
              </a:spcBef>
              <a:spcAft>
                <a:spcPts val="0"/>
              </a:spcAft>
              <a:defRPr/>
            </a:pPr>
            <a:r>
              <a:rPr lang="en-GB" sz="1200" b="0">
                <a:solidFill>
                  <a:srgbClr val="000000"/>
                </a:solidFill>
                <a:latin typeface="Calibri Light" panose="020F0302020204030204" pitchFamily="34" charset="0"/>
                <a:cs typeface="Calibri Light" panose="020F0302020204030204" pitchFamily="34" charset="0"/>
              </a:rPr>
              <a:t>Project tenancy: EUMETSAT</a:t>
            </a:r>
          </a:p>
        </p:txBody>
      </p:sp>
      <p:sp>
        <p:nvSpPr>
          <p:cNvPr id="133" name="Rectangle 132">
            <a:extLst>
              <a:ext uri="{FF2B5EF4-FFF2-40B4-BE49-F238E27FC236}">
                <a16:creationId xmlns:a16="http://schemas.microsoft.com/office/drawing/2014/main" id="{197AF853-6E46-2F4A-8D82-B2250ADB4AFE}"/>
              </a:ext>
            </a:extLst>
          </p:cNvPr>
          <p:cNvSpPr/>
          <p:nvPr/>
        </p:nvSpPr>
        <p:spPr bwMode="auto">
          <a:xfrm>
            <a:off x="6631989" y="3734827"/>
            <a:ext cx="1617204" cy="241266"/>
          </a:xfrm>
          <a:prstGeom prst="rect">
            <a:avLst/>
          </a:prstGeom>
          <a:solidFill>
            <a:srgbClr val="BBD6E5"/>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algn="r" defTabSz="914126" eaLnBrk="0" fontAlgn="auto" hangingPunct="0">
              <a:spcBef>
                <a:spcPct val="50000"/>
              </a:spcBef>
              <a:spcAft>
                <a:spcPts val="0"/>
              </a:spcAft>
              <a:defRPr/>
            </a:pPr>
            <a:r>
              <a:rPr lang="en-GB" sz="1200" b="0">
                <a:solidFill>
                  <a:srgbClr val="000000"/>
                </a:solidFill>
                <a:latin typeface="Calibri Light" panose="020F0302020204030204" pitchFamily="34" charset="0"/>
                <a:cs typeface="Calibri Light" panose="020F0302020204030204" pitchFamily="34" charset="0"/>
              </a:rPr>
              <a:t>Project tenancy: ECMWF</a:t>
            </a:r>
          </a:p>
        </p:txBody>
      </p:sp>
      <p:sp>
        <p:nvSpPr>
          <p:cNvPr id="134" name="Rectangle 133">
            <a:extLst>
              <a:ext uri="{FF2B5EF4-FFF2-40B4-BE49-F238E27FC236}">
                <a16:creationId xmlns:a16="http://schemas.microsoft.com/office/drawing/2014/main" id="{63DC1292-06A5-7841-BDEA-271C0841488C}"/>
              </a:ext>
            </a:extLst>
          </p:cNvPr>
          <p:cNvSpPr/>
          <p:nvPr/>
        </p:nvSpPr>
        <p:spPr>
          <a:xfrm rot="2205521">
            <a:off x="4425021" y="1520149"/>
            <a:ext cx="3547766" cy="2564675"/>
          </a:xfrm>
          <a:prstGeom prst="rect">
            <a:avLst/>
          </a:prstGeom>
        </p:spPr>
        <p:txBody>
          <a:bodyPr spcFirstLastPara="1" wrap="none" lIns="91440" tIns="45720" rIns="91440" bIns="45720" numCol="1" anchor="t">
            <a:prstTxWarp prst="textArchUp">
              <a:avLst/>
            </a:prstTxWarp>
            <a:spAutoFit/>
          </a:bodyPr>
          <a:lstStyle/>
          <a:p>
            <a:pPr algn="ctr" defTabSz="914126" fontAlgn="auto">
              <a:spcBef>
                <a:spcPts val="0"/>
              </a:spcBef>
              <a:spcAft>
                <a:spcPts val="0"/>
              </a:spcAft>
              <a:defRPr/>
            </a:pPr>
            <a:r>
              <a:rPr lang="en-US" sz="1600" b="0">
                <a:solidFill>
                  <a:srgbClr val="1F497D"/>
                </a:solidFill>
                <a:latin typeface="Calibri Light"/>
                <a:cs typeface="Calibri Light"/>
              </a:rPr>
              <a:t>Operational use</a:t>
            </a:r>
          </a:p>
        </p:txBody>
      </p:sp>
      <p:sp>
        <p:nvSpPr>
          <p:cNvPr id="135" name="TextBox 134">
            <a:extLst>
              <a:ext uri="{FF2B5EF4-FFF2-40B4-BE49-F238E27FC236}">
                <a16:creationId xmlns:a16="http://schemas.microsoft.com/office/drawing/2014/main" id="{8650C8D4-746A-8D4D-A9C4-5620C527F3E9}"/>
              </a:ext>
            </a:extLst>
          </p:cNvPr>
          <p:cNvSpPr txBox="1"/>
          <p:nvPr/>
        </p:nvSpPr>
        <p:spPr>
          <a:xfrm>
            <a:off x="5110082" y="3456505"/>
            <a:ext cx="923651" cy="523220"/>
          </a:xfrm>
          <a:prstGeom prst="rect">
            <a:avLst/>
          </a:prstGeom>
          <a:noFill/>
          <a:effectLst>
            <a:glow rad="63500">
              <a:schemeClr val="accent3">
                <a:satMod val="175000"/>
                <a:alpha val="69000"/>
              </a:schemeClr>
            </a:glow>
            <a:reflection blurRad="6350" stA="88602" endPos="55000" dir="5400000" sy="-100000" algn="bl" rotWithShape="0"/>
          </a:effectLst>
        </p:spPr>
        <p:txBody>
          <a:bodyPr wrap="none" rtlCol="0">
            <a:spAutoFit/>
          </a:bodyPr>
          <a:lstStyle/>
          <a:p>
            <a:pPr defTabSz="457200" fontAlgn="auto">
              <a:spcBef>
                <a:spcPts val="0"/>
              </a:spcBef>
              <a:spcAft>
                <a:spcPts val="0"/>
              </a:spcAft>
            </a:pPr>
            <a:r>
              <a:rPr lang="en-FI" sz="2800">
                <a:solidFill>
                  <a:prstClr val="black"/>
                </a:solidFill>
                <a:latin typeface="Arial"/>
              </a:rPr>
              <a:t>IaaS</a:t>
            </a:r>
          </a:p>
        </p:txBody>
      </p:sp>
      <p:sp>
        <p:nvSpPr>
          <p:cNvPr id="4" name="TextBox 3">
            <a:extLst>
              <a:ext uri="{FF2B5EF4-FFF2-40B4-BE49-F238E27FC236}">
                <a16:creationId xmlns:a16="http://schemas.microsoft.com/office/drawing/2014/main" id="{240415B3-F62F-614F-9089-E6D44BB04CFD}"/>
              </a:ext>
            </a:extLst>
          </p:cNvPr>
          <p:cNvSpPr txBox="1"/>
          <p:nvPr/>
        </p:nvSpPr>
        <p:spPr>
          <a:xfrm>
            <a:off x="8386086" y="1835206"/>
            <a:ext cx="3478953" cy="1754326"/>
          </a:xfrm>
          <a:prstGeom prst="rect">
            <a:avLst/>
          </a:prstGeom>
          <a:noFill/>
        </p:spPr>
        <p:txBody>
          <a:bodyPr wrap="square" rtlCol="0">
            <a:spAutoFit/>
          </a:bodyPr>
          <a:lstStyle/>
          <a:p>
            <a:pPr defTabSz="457200" fontAlgn="auto">
              <a:spcBef>
                <a:spcPts val="0"/>
              </a:spcBef>
              <a:spcAft>
                <a:spcPts val="0"/>
              </a:spcAft>
            </a:pPr>
            <a:r>
              <a:rPr lang="en-GB" sz="1800" b="0">
                <a:solidFill>
                  <a:prstClr val="black"/>
                </a:solidFill>
                <a:latin typeface="Arial"/>
              </a:rPr>
              <a:t>Tenants can provision VMs and host their own applications</a:t>
            </a:r>
            <a:br>
              <a:rPr lang="en-GB" sz="1800" b="0">
                <a:solidFill>
                  <a:prstClr val="black"/>
                </a:solidFill>
                <a:latin typeface="Arial"/>
              </a:rPr>
            </a:br>
            <a:endParaRPr lang="en-GB" sz="1800" b="0">
              <a:solidFill>
                <a:prstClr val="black"/>
              </a:solidFill>
              <a:latin typeface="Arial"/>
            </a:endParaRPr>
          </a:p>
          <a:p>
            <a:pPr marL="285750" indent="-285750" defTabSz="457200" fontAlgn="auto">
              <a:spcBef>
                <a:spcPts val="0"/>
              </a:spcBef>
              <a:spcAft>
                <a:spcPts val="0"/>
              </a:spcAft>
              <a:buFont typeface="Arial" panose="020B0604020202020204" pitchFamily="34" charset="0"/>
              <a:buChar char="•"/>
            </a:pPr>
            <a:r>
              <a:rPr lang="en-GB" sz="1800" b="0">
                <a:solidFill>
                  <a:prstClr val="black"/>
                </a:solidFill>
                <a:latin typeface="Arial"/>
              </a:rPr>
              <a:t>Also basic level service, such as user management, maintained by the tenants</a:t>
            </a:r>
          </a:p>
        </p:txBody>
      </p:sp>
    </p:spTree>
    <p:extLst>
      <p:ext uri="{BB962C8B-B14F-4D97-AF65-F5344CB8AC3E}">
        <p14:creationId xmlns:p14="http://schemas.microsoft.com/office/powerpoint/2010/main" val="3801258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D9C03-0E87-46CD-AE3E-F951351ADF42}"/>
              </a:ext>
            </a:extLst>
          </p:cNvPr>
          <p:cNvSpPr>
            <a:spLocks noGrp="1"/>
          </p:cNvSpPr>
          <p:nvPr>
            <p:ph type="title"/>
          </p:nvPr>
        </p:nvSpPr>
        <p:spPr>
          <a:xfrm>
            <a:off x="710074" y="344219"/>
            <a:ext cx="10454814" cy="369332"/>
          </a:xfrm>
        </p:spPr>
        <p:txBody>
          <a:bodyPr lIns="0" tIns="0" rIns="0" bIns="0" anchor="t"/>
          <a:lstStyle/>
          <a:p>
            <a:r>
              <a:rPr lang="en-GB">
                <a:cs typeface="Bahnschrift SemiLight" panose="020F0302020204030204" pitchFamily="34" charset="0"/>
              </a:rPr>
              <a:t>What being operational means?</a:t>
            </a:r>
            <a:endParaRPr lang="en-US"/>
          </a:p>
        </p:txBody>
      </p:sp>
      <p:sp>
        <p:nvSpPr>
          <p:cNvPr id="87" name="Oval 86">
            <a:extLst>
              <a:ext uri="{FF2B5EF4-FFF2-40B4-BE49-F238E27FC236}">
                <a16:creationId xmlns:a16="http://schemas.microsoft.com/office/drawing/2014/main" id="{2775D1C4-4819-1244-8280-65B1251E9B8C}"/>
              </a:ext>
            </a:extLst>
          </p:cNvPr>
          <p:cNvSpPr>
            <a:spLocks noChangeAspect="1"/>
          </p:cNvSpPr>
          <p:nvPr/>
        </p:nvSpPr>
        <p:spPr bwMode="auto">
          <a:xfrm>
            <a:off x="3280657" y="1456872"/>
            <a:ext cx="4498828" cy="4498828"/>
          </a:xfrm>
          <a:prstGeom prst="ellipse">
            <a:avLst/>
          </a:prstGeom>
          <a:noFill/>
          <a:ln w="19050" cap="flat" cmpd="sng" algn="ctr">
            <a:solidFill>
              <a:srgbClr val="7030A0"/>
            </a:solidFill>
            <a:prstDash val="dash"/>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88" name="Rectangle 87">
            <a:extLst>
              <a:ext uri="{FF2B5EF4-FFF2-40B4-BE49-F238E27FC236}">
                <a16:creationId xmlns:a16="http://schemas.microsoft.com/office/drawing/2014/main" id="{9629D35D-C716-094B-B68F-3B5437D1D117}"/>
              </a:ext>
            </a:extLst>
          </p:cNvPr>
          <p:cNvSpPr/>
          <p:nvPr/>
        </p:nvSpPr>
        <p:spPr bwMode="auto">
          <a:xfrm>
            <a:off x="609654" y="3708237"/>
            <a:ext cx="937633" cy="1382940"/>
          </a:xfrm>
          <a:prstGeom prst="rect">
            <a:avLst/>
          </a:prstGeom>
          <a:solidFill>
            <a:srgbClr val="006CA6"/>
          </a:solidFill>
          <a:ln w="12700"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400" b="0">
                <a:solidFill>
                  <a:srgbClr val="FFFFFF"/>
                </a:solidFill>
                <a:latin typeface="Calibri Light" panose="020F0302020204030204" pitchFamily="34" charset="0"/>
                <a:cs typeface="Calibri Light" panose="020F0302020204030204" pitchFamily="34" charset="0"/>
              </a:rPr>
              <a:t>ECMWF online data storage</a:t>
            </a:r>
          </a:p>
        </p:txBody>
      </p:sp>
      <p:sp>
        <p:nvSpPr>
          <p:cNvPr id="89" name="Rectangle 88">
            <a:extLst>
              <a:ext uri="{FF2B5EF4-FFF2-40B4-BE49-F238E27FC236}">
                <a16:creationId xmlns:a16="http://schemas.microsoft.com/office/drawing/2014/main" id="{C93D61A6-B55D-CE4D-A87C-4D084D345ECE}"/>
              </a:ext>
            </a:extLst>
          </p:cNvPr>
          <p:cNvSpPr/>
          <p:nvPr/>
        </p:nvSpPr>
        <p:spPr bwMode="auto">
          <a:xfrm>
            <a:off x="615254" y="2165882"/>
            <a:ext cx="940187" cy="1141271"/>
          </a:xfrm>
          <a:prstGeom prst="rect">
            <a:avLst/>
          </a:prstGeom>
          <a:solidFill>
            <a:srgbClr val="00B14F"/>
          </a:solidFill>
          <a:ln w="12700"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400" b="0">
                <a:solidFill>
                  <a:srgbClr val="FFFFFF"/>
                </a:solidFill>
                <a:latin typeface="Calibri Light" panose="020F0302020204030204" pitchFamily="34" charset="0"/>
                <a:cs typeface="Calibri Light" panose="020F0302020204030204" pitchFamily="34" charset="0"/>
              </a:rPr>
              <a:t>EUMETSAT online data storage</a:t>
            </a:r>
          </a:p>
        </p:txBody>
      </p:sp>
      <p:sp>
        <p:nvSpPr>
          <p:cNvPr id="90" name="Oval 89">
            <a:extLst>
              <a:ext uri="{FF2B5EF4-FFF2-40B4-BE49-F238E27FC236}">
                <a16:creationId xmlns:a16="http://schemas.microsoft.com/office/drawing/2014/main" id="{5F0B94B1-8CCF-7143-B98E-D77E8683204C}"/>
              </a:ext>
            </a:extLst>
          </p:cNvPr>
          <p:cNvSpPr/>
          <p:nvPr/>
        </p:nvSpPr>
        <p:spPr bwMode="auto">
          <a:xfrm>
            <a:off x="3348040" y="1507500"/>
            <a:ext cx="4218457" cy="4318875"/>
          </a:xfrm>
          <a:prstGeom prst="ellipse">
            <a:avLst/>
          </a:prstGeom>
          <a:solidFill>
            <a:schemeClr val="bg1"/>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91" name="Block Arc 90">
            <a:extLst>
              <a:ext uri="{FF2B5EF4-FFF2-40B4-BE49-F238E27FC236}">
                <a16:creationId xmlns:a16="http://schemas.microsoft.com/office/drawing/2014/main" id="{0124305C-E0E3-2446-BBC0-51888C1C14F4}"/>
              </a:ext>
            </a:extLst>
          </p:cNvPr>
          <p:cNvSpPr/>
          <p:nvPr/>
        </p:nvSpPr>
        <p:spPr bwMode="auto">
          <a:xfrm rot="10800000">
            <a:off x="3348041" y="1546399"/>
            <a:ext cx="4318875" cy="4318875"/>
          </a:xfrm>
          <a:prstGeom prst="blockArc">
            <a:avLst>
              <a:gd name="adj1" fmla="val 14778497"/>
              <a:gd name="adj2" fmla="val 21569043"/>
              <a:gd name="adj3" fmla="val 17541"/>
            </a:avLst>
          </a:prstGeom>
          <a:solidFill>
            <a:srgbClr val="006CA6"/>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92" name="Rectangle 91">
            <a:extLst>
              <a:ext uri="{FF2B5EF4-FFF2-40B4-BE49-F238E27FC236}">
                <a16:creationId xmlns:a16="http://schemas.microsoft.com/office/drawing/2014/main" id="{11480378-F48E-4245-97D2-2CCF0A1931B7}"/>
              </a:ext>
            </a:extLst>
          </p:cNvPr>
          <p:cNvSpPr/>
          <p:nvPr/>
        </p:nvSpPr>
        <p:spPr>
          <a:xfrm>
            <a:off x="3943361" y="4861603"/>
            <a:ext cx="1205484" cy="738664"/>
          </a:xfrm>
          <a:prstGeom prst="rect">
            <a:avLst/>
          </a:prstGeom>
        </p:spPr>
        <p:txBody>
          <a:bodyPr wrap="square">
            <a:spAutoFit/>
          </a:bodyPr>
          <a:lstStyle/>
          <a:p>
            <a:pPr algn="ct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ECMWF</a:t>
            </a:r>
          </a:p>
          <a:p>
            <a:pPr algn="ct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Cloud on premise</a:t>
            </a:r>
          </a:p>
        </p:txBody>
      </p:sp>
      <p:sp>
        <p:nvSpPr>
          <p:cNvPr id="93" name="Rectangle 92">
            <a:extLst>
              <a:ext uri="{FF2B5EF4-FFF2-40B4-BE49-F238E27FC236}">
                <a16:creationId xmlns:a16="http://schemas.microsoft.com/office/drawing/2014/main" id="{F9E9698F-684F-5547-8FEB-93F8AF5C713E}"/>
              </a:ext>
            </a:extLst>
          </p:cNvPr>
          <p:cNvSpPr/>
          <p:nvPr/>
        </p:nvSpPr>
        <p:spPr>
          <a:xfrm>
            <a:off x="6454012" y="4263025"/>
            <a:ext cx="1199700" cy="738472"/>
          </a:xfrm>
          <a:prstGeom prst="rect">
            <a:avLst/>
          </a:prstGeom>
        </p:spPr>
        <p:txBody>
          <a:bodyPr wrap="square">
            <a:spAutoFit/>
          </a:bodyPr>
          <a:lstStyle/>
          <a:p>
            <a:pP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ECMWF</a:t>
            </a:r>
          </a:p>
          <a:p>
            <a:pP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cloud</a:t>
            </a:r>
          </a:p>
          <a:p>
            <a:pP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elasticity</a:t>
            </a:r>
            <a:endParaRPr lang="en-GB" sz="1400" b="0">
              <a:solidFill>
                <a:srgbClr val="FFFFFF"/>
              </a:solidFill>
              <a:latin typeface="Calibri Light" panose="020F0302020204030204" pitchFamily="34" charset="0"/>
              <a:cs typeface="Calibri Light" panose="020F0302020204030204" pitchFamily="34" charset="0"/>
            </a:endParaRPr>
          </a:p>
        </p:txBody>
      </p:sp>
      <p:sp>
        <p:nvSpPr>
          <p:cNvPr id="94" name="Block Arc 84">
            <a:extLst>
              <a:ext uri="{FF2B5EF4-FFF2-40B4-BE49-F238E27FC236}">
                <a16:creationId xmlns:a16="http://schemas.microsoft.com/office/drawing/2014/main" id="{E188A398-5A5C-C246-9019-7CA042DECCA6}"/>
              </a:ext>
            </a:extLst>
          </p:cNvPr>
          <p:cNvSpPr/>
          <p:nvPr/>
        </p:nvSpPr>
        <p:spPr bwMode="auto">
          <a:xfrm>
            <a:off x="3347278" y="1511438"/>
            <a:ext cx="3525606" cy="2197481"/>
          </a:xfrm>
          <a:custGeom>
            <a:avLst/>
            <a:gdLst>
              <a:gd name="connsiteX0" fmla="*/ 0 w 4710121"/>
              <a:gd name="connsiteY0" fmla="*/ 2298351 h 4594646"/>
              <a:gd name="connsiteX1" fmla="*/ 1369852 w 4710121"/>
              <a:gd name="connsiteY1" fmla="*/ 210683 h 4594646"/>
              <a:gd name="connsiteX2" fmla="*/ 3830112 w 4710121"/>
              <a:gd name="connsiteY2" fmla="*/ 506431 h 4594646"/>
              <a:gd name="connsiteX3" fmla="*/ 3360249 w 4710121"/>
              <a:gd name="connsiteY3" fmla="*/ 1076901 h 4594646"/>
              <a:gd name="connsiteX4" fmla="*/ 1685354 w 4710121"/>
              <a:gd name="connsiteY4" fmla="*/ 878908 h 4594646"/>
              <a:gd name="connsiteX5" fmla="*/ 738819 w 4710121"/>
              <a:gd name="connsiteY5" fmla="*/ 2298028 h 4594646"/>
              <a:gd name="connsiteX6" fmla="*/ 0 w 4710121"/>
              <a:gd name="connsiteY6" fmla="*/ 2298351 h 4594646"/>
              <a:gd name="connsiteX0" fmla="*/ 0 w 3830112"/>
              <a:gd name="connsiteY0" fmla="*/ 2298374 h 2298374"/>
              <a:gd name="connsiteX1" fmla="*/ 1369852 w 3830112"/>
              <a:gd name="connsiteY1" fmla="*/ 210706 h 2298374"/>
              <a:gd name="connsiteX2" fmla="*/ 3830112 w 3830112"/>
              <a:gd name="connsiteY2" fmla="*/ 506454 h 2298374"/>
              <a:gd name="connsiteX3" fmla="*/ 2988398 w 3830112"/>
              <a:gd name="connsiteY3" fmla="*/ 1134837 h 2298374"/>
              <a:gd name="connsiteX4" fmla="*/ 1685354 w 3830112"/>
              <a:gd name="connsiteY4" fmla="*/ 878931 h 2298374"/>
              <a:gd name="connsiteX5" fmla="*/ 738819 w 3830112"/>
              <a:gd name="connsiteY5" fmla="*/ 2298051 h 2298374"/>
              <a:gd name="connsiteX6" fmla="*/ 0 w 3830112"/>
              <a:gd name="connsiteY6" fmla="*/ 2298374 h 2298374"/>
              <a:gd name="connsiteX0" fmla="*/ 0 w 3512225"/>
              <a:gd name="connsiteY0" fmla="*/ 2228614 h 2228614"/>
              <a:gd name="connsiteX1" fmla="*/ 1369852 w 3512225"/>
              <a:gd name="connsiteY1" fmla="*/ 140946 h 2228614"/>
              <a:gd name="connsiteX2" fmla="*/ 3512225 w 3512225"/>
              <a:gd name="connsiteY2" fmla="*/ 545846 h 2228614"/>
              <a:gd name="connsiteX3" fmla="*/ 2988398 w 3512225"/>
              <a:gd name="connsiteY3" fmla="*/ 1065077 h 2228614"/>
              <a:gd name="connsiteX4" fmla="*/ 1685354 w 3512225"/>
              <a:gd name="connsiteY4" fmla="*/ 809171 h 2228614"/>
              <a:gd name="connsiteX5" fmla="*/ 738819 w 3512225"/>
              <a:gd name="connsiteY5" fmla="*/ 2228291 h 2228614"/>
              <a:gd name="connsiteX6" fmla="*/ 0 w 3512225"/>
              <a:gd name="connsiteY6" fmla="*/ 2228614 h 2228614"/>
              <a:gd name="connsiteX0" fmla="*/ 0 w 3512225"/>
              <a:gd name="connsiteY0" fmla="*/ 2228614 h 2228614"/>
              <a:gd name="connsiteX1" fmla="*/ 1369852 w 3512225"/>
              <a:gd name="connsiteY1" fmla="*/ 140946 h 2228614"/>
              <a:gd name="connsiteX2" fmla="*/ 3512225 w 3512225"/>
              <a:gd name="connsiteY2" fmla="*/ 545846 h 2228614"/>
              <a:gd name="connsiteX3" fmla="*/ 3066514 w 3512225"/>
              <a:gd name="connsiteY3" fmla="*/ 1083458 h 2228614"/>
              <a:gd name="connsiteX4" fmla="*/ 1685354 w 3512225"/>
              <a:gd name="connsiteY4" fmla="*/ 809171 h 2228614"/>
              <a:gd name="connsiteX5" fmla="*/ 738819 w 3512225"/>
              <a:gd name="connsiteY5" fmla="*/ 2228291 h 2228614"/>
              <a:gd name="connsiteX6" fmla="*/ 0 w 3512225"/>
              <a:gd name="connsiteY6" fmla="*/ 2228614 h 2228614"/>
              <a:gd name="connsiteX0" fmla="*/ 0 w 3512225"/>
              <a:gd name="connsiteY0" fmla="*/ 2228614 h 2228614"/>
              <a:gd name="connsiteX1" fmla="*/ 1369852 w 3512225"/>
              <a:gd name="connsiteY1" fmla="*/ 140946 h 2228614"/>
              <a:gd name="connsiteX2" fmla="*/ 3512225 w 3512225"/>
              <a:gd name="connsiteY2" fmla="*/ 545846 h 2228614"/>
              <a:gd name="connsiteX3" fmla="*/ 3066514 w 3512225"/>
              <a:gd name="connsiteY3" fmla="*/ 1083458 h 2228614"/>
              <a:gd name="connsiteX4" fmla="*/ 1692616 w 3512225"/>
              <a:gd name="connsiteY4" fmla="*/ 853709 h 2228614"/>
              <a:gd name="connsiteX5" fmla="*/ 738819 w 3512225"/>
              <a:gd name="connsiteY5" fmla="*/ 2228291 h 2228614"/>
              <a:gd name="connsiteX6" fmla="*/ 0 w 3512225"/>
              <a:gd name="connsiteY6" fmla="*/ 2228614 h 2228614"/>
              <a:gd name="connsiteX0" fmla="*/ 0 w 3512225"/>
              <a:gd name="connsiteY0" fmla="*/ 2228614 h 2228614"/>
              <a:gd name="connsiteX1" fmla="*/ 1369852 w 3512225"/>
              <a:gd name="connsiteY1" fmla="*/ 140946 h 2228614"/>
              <a:gd name="connsiteX2" fmla="*/ 3512225 w 3512225"/>
              <a:gd name="connsiteY2" fmla="*/ 545846 h 2228614"/>
              <a:gd name="connsiteX3" fmla="*/ 3066514 w 3512225"/>
              <a:gd name="connsiteY3" fmla="*/ 1083458 h 2228614"/>
              <a:gd name="connsiteX4" fmla="*/ 1692616 w 3512225"/>
              <a:gd name="connsiteY4" fmla="*/ 853709 h 2228614"/>
              <a:gd name="connsiteX5" fmla="*/ 738819 w 3512225"/>
              <a:gd name="connsiteY5" fmla="*/ 2228291 h 2228614"/>
              <a:gd name="connsiteX6" fmla="*/ 0 w 3512225"/>
              <a:gd name="connsiteY6" fmla="*/ 2228614 h 2228614"/>
              <a:gd name="connsiteX0" fmla="*/ 0 w 3512225"/>
              <a:gd name="connsiteY0" fmla="*/ 2195940 h 2195940"/>
              <a:gd name="connsiteX1" fmla="*/ 1369852 w 3512225"/>
              <a:gd name="connsiteY1" fmla="*/ 108272 h 2195940"/>
              <a:gd name="connsiteX2" fmla="*/ 3512225 w 3512225"/>
              <a:gd name="connsiteY2" fmla="*/ 513172 h 2195940"/>
              <a:gd name="connsiteX3" fmla="*/ 3066514 w 3512225"/>
              <a:gd name="connsiteY3" fmla="*/ 1050784 h 2195940"/>
              <a:gd name="connsiteX4" fmla="*/ 1692616 w 3512225"/>
              <a:gd name="connsiteY4" fmla="*/ 821035 h 2195940"/>
              <a:gd name="connsiteX5" fmla="*/ 738819 w 3512225"/>
              <a:gd name="connsiteY5" fmla="*/ 2195617 h 2195940"/>
              <a:gd name="connsiteX6" fmla="*/ 0 w 3512225"/>
              <a:gd name="connsiteY6" fmla="*/ 2195940 h 2195940"/>
              <a:gd name="connsiteX0" fmla="*/ 0 w 3512225"/>
              <a:gd name="connsiteY0" fmla="*/ 2156688 h 2156688"/>
              <a:gd name="connsiteX1" fmla="*/ 1424992 w 3512225"/>
              <a:gd name="connsiteY1" fmla="*/ 124160 h 2156688"/>
              <a:gd name="connsiteX2" fmla="*/ 3512225 w 3512225"/>
              <a:gd name="connsiteY2" fmla="*/ 473920 h 2156688"/>
              <a:gd name="connsiteX3" fmla="*/ 3066514 w 3512225"/>
              <a:gd name="connsiteY3" fmla="*/ 1011532 h 2156688"/>
              <a:gd name="connsiteX4" fmla="*/ 1692616 w 3512225"/>
              <a:gd name="connsiteY4" fmla="*/ 781783 h 2156688"/>
              <a:gd name="connsiteX5" fmla="*/ 738819 w 3512225"/>
              <a:gd name="connsiteY5" fmla="*/ 2156365 h 2156688"/>
              <a:gd name="connsiteX6" fmla="*/ 0 w 3512225"/>
              <a:gd name="connsiteY6" fmla="*/ 2156688 h 2156688"/>
              <a:gd name="connsiteX0" fmla="*/ 0 w 3512225"/>
              <a:gd name="connsiteY0" fmla="*/ 2175960 h 2175960"/>
              <a:gd name="connsiteX1" fmla="*/ 1424992 w 3512225"/>
              <a:gd name="connsiteY1" fmla="*/ 115862 h 2175960"/>
              <a:gd name="connsiteX2" fmla="*/ 3512225 w 3512225"/>
              <a:gd name="connsiteY2" fmla="*/ 493192 h 2175960"/>
              <a:gd name="connsiteX3" fmla="*/ 3066514 w 3512225"/>
              <a:gd name="connsiteY3" fmla="*/ 1030804 h 2175960"/>
              <a:gd name="connsiteX4" fmla="*/ 1692616 w 3512225"/>
              <a:gd name="connsiteY4" fmla="*/ 801055 h 2175960"/>
              <a:gd name="connsiteX5" fmla="*/ 738819 w 3512225"/>
              <a:gd name="connsiteY5" fmla="*/ 2175637 h 2175960"/>
              <a:gd name="connsiteX6" fmla="*/ 0 w 3512225"/>
              <a:gd name="connsiteY6" fmla="*/ 2175960 h 2175960"/>
              <a:gd name="connsiteX0" fmla="*/ 0 w 3512225"/>
              <a:gd name="connsiteY0" fmla="*/ 2202324 h 2202324"/>
              <a:gd name="connsiteX1" fmla="*/ 1424992 w 3512225"/>
              <a:gd name="connsiteY1" fmla="*/ 142226 h 2202324"/>
              <a:gd name="connsiteX2" fmla="*/ 3512225 w 3512225"/>
              <a:gd name="connsiteY2" fmla="*/ 519556 h 2202324"/>
              <a:gd name="connsiteX3" fmla="*/ 3066514 w 3512225"/>
              <a:gd name="connsiteY3" fmla="*/ 1057168 h 2202324"/>
              <a:gd name="connsiteX4" fmla="*/ 1692616 w 3512225"/>
              <a:gd name="connsiteY4" fmla="*/ 827419 h 2202324"/>
              <a:gd name="connsiteX5" fmla="*/ 738819 w 3512225"/>
              <a:gd name="connsiteY5" fmla="*/ 2202001 h 2202324"/>
              <a:gd name="connsiteX6" fmla="*/ 0 w 3512225"/>
              <a:gd name="connsiteY6" fmla="*/ 2202324 h 2202324"/>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692616 w 3512225"/>
              <a:gd name="connsiteY4" fmla="*/ 82900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692616 w 3512225"/>
              <a:gd name="connsiteY4" fmla="*/ 82900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203911 h 2203911"/>
              <a:gd name="connsiteX1" fmla="*/ 1424992 w 3512225"/>
              <a:gd name="connsiteY1" fmla="*/ 143813 h 2203911"/>
              <a:gd name="connsiteX2" fmla="*/ 3512225 w 3512225"/>
              <a:gd name="connsiteY2" fmla="*/ 521143 h 2203911"/>
              <a:gd name="connsiteX3" fmla="*/ 3066514 w 3512225"/>
              <a:gd name="connsiteY3" fmla="*/ 1058755 h 2203911"/>
              <a:gd name="connsiteX4" fmla="*/ 1720186 w 3512225"/>
              <a:gd name="connsiteY4" fmla="*/ 838196 h 2203911"/>
              <a:gd name="connsiteX5" fmla="*/ 738819 w 3512225"/>
              <a:gd name="connsiteY5" fmla="*/ 2203588 h 2203911"/>
              <a:gd name="connsiteX6" fmla="*/ 0 w 3512225"/>
              <a:gd name="connsiteY6" fmla="*/ 2203911 h 2203911"/>
              <a:gd name="connsiteX0" fmla="*/ 0 w 3512225"/>
              <a:gd name="connsiteY0" fmla="*/ 2192405 h 2192405"/>
              <a:gd name="connsiteX1" fmla="*/ 1424992 w 3512225"/>
              <a:gd name="connsiteY1" fmla="*/ 132307 h 2192405"/>
              <a:gd name="connsiteX2" fmla="*/ 3512225 w 3512225"/>
              <a:gd name="connsiteY2" fmla="*/ 509637 h 2192405"/>
              <a:gd name="connsiteX3" fmla="*/ 3066514 w 3512225"/>
              <a:gd name="connsiteY3" fmla="*/ 1047249 h 2192405"/>
              <a:gd name="connsiteX4" fmla="*/ 1720186 w 3512225"/>
              <a:gd name="connsiteY4" fmla="*/ 826690 h 2192405"/>
              <a:gd name="connsiteX5" fmla="*/ 738819 w 3512225"/>
              <a:gd name="connsiteY5" fmla="*/ 2192082 h 2192405"/>
              <a:gd name="connsiteX6" fmla="*/ 0 w 3512225"/>
              <a:gd name="connsiteY6" fmla="*/ 2192405 h 2192405"/>
              <a:gd name="connsiteX0" fmla="*/ 0 w 3512225"/>
              <a:gd name="connsiteY0" fmla="*/ 2192405 h 2192405"/>
              <a:gd name="connsiteX1" fmla="*/ 1424992 w 3512225"/>
              <a:gd name="connsiteY1" fmla="*/ 132307 h 2192405"/>
              <a:gd name="connsiteX2" fmla="*/ 3512225 w 3512225"/>
              <a:gd name="connsiteY2" fmla="*/ 509637 h 2192405"/>
              <a:gd name="connsiteX3" fmla="*/ 3066514 w 3512225"/>
              <a:gd name="connsiteY3" fmla="*/ 1047249 h 2192405"/>
              <a:gd name="connsiteX4" fmla="*/ 1720186 w 3512225"/>
              <a:gd name="connsiteY4" fmla="*/ 826690 h 2192405"/>
              <a:gd name="connsiteX5" fmla="*/ 738819 w 3512225"/>
              <a:gd name="connsiteY5" fmla="*/ 2192082 h 2192405"/>
              <a:gd name="connsiteX6" fmla="*/ 0 w 3512225"/>
              <a:gd name="connsiteY6" fmla="*/ 2192405 h 2192405"/>
              <a:gd name="connsiteX0" fmla="*/ 0 w 3525606"/>
              <a:gd name="connsiteY0" fmla="*/ 2218137 h 2218137"/>
              <a:gd name="connsiteX1" fmla="*/ 1438373 w 3525606"/>
              <a:gd name="connsiteY1" fmla="*/ 149118 h 2218137"/>
              <a:gd name="connsiteX2" fmla="*/ 3525606 w 3525606"/>
              <a:gd name="connsiteY2" fmla="*/ 526448 h 2218137"/>
              <a:gd name="connsiteX3" fmla="*/ 3079895 w 3525606"/>
              <a:gd name="connsiteY3" fmla="*/ 1064060 h 2218137"/>
              <a:gd name="connsiteX4" fmla="*/ 1733567 w 3525606"/>
              <a:gd name="connsiteY4" fmla="*/ 843501 h 2218137"/>
              <a:gd name="connsiteX5" fmla="*/ 752200 w 3525606"/>
              <a:gd name="connsiteY5" fmla="*/ 2208893 h 2218137"/>
              <a:gd name="connsiteX6" fmla="*/ 0 w 3525606"/>
              <a:gd name="connsiteY6" fmla="*/ 2218137 h 2218137"/>
              <a:gd name="connsiteX0" fmla="*/ 0 w 3525606"/>
              <a:gd name="connsiteY0" fmla="*/ 2218137 h 2218137"/>
              <a:gd name="connsiteX1" fmla="*/ 1438373 w 3525606"/>
              <a:gd name="connsiteY1" fmla="*/ 149118 h 2218137"/>
              <a:gd name="connsiteX2" fmla="*/ 3525606 w 3525606"/>
              <a:gd name="connsiteY2" fmla="*/ 526448 h 2218137"/>
              <a:gd name="connsiteX3" fmla="*/ 3079895 w 3525606"/>
              <a:gd name="connsiteY3" fmla="*/ 1064060 h 2218137"/>
              <a:gd name="connsiteX4" fmla="*/ 1733567 w 3525606"/>
              <a:gd name="connsiteY4" fmla="*/ 843501 h 2218137"/>
              <a:gd name="connsiteX5" fmla="*/ 752200 w 3525606"/>
              <a:gd name="connsiteY5" fmla="*/ 2208893 h 2218137"/>
              <a:gd name="connsiteX6" fmla="*/ 0 w 3525606"/>
              <a:gd name="connsiteY6" fmla="*/ 2218137 h 2218137"/>
              <a:gd name="connsiteX0" fmla="*/ 0 w 3525606"/>
              <a:gd name="connsiteY0" fmla="*/ 2159068 h 2159068"/>
              <a:gd name="connsiteX1" fmla="*/ 1438373 w 3525606"/>
              <a:gd name="connsiteY1" fmla="*/ 90049 h 2159068"/>
              <a:gd name="connsiteX2" fmla="*/ 3525606 w 3525606"/>
              <a:gd name="connsiteY2" fmla="*/ 467379 h 2159068"/>
              <a:gd name="connsiteX3" fmla="*/ 3079895 w 3525606"/>
              <a:gd name="connsiteY3" fmla="*/ 1004991 h 2159068"/>
              <a:gd name="connsiteX4" fmla="*/ 1733567 w 3525606"/>
              <a:gd name="connsiteY4" fmla="*/ 784432 h 2159068"/>
              <a:gd name="connsiteX5" fmla="*/ 752200 w 3525606"/>
              <a:gd name="connsiteY5" fmla="*/ 2149824 h 2159068"/>
              <a:gd name="connsiteX6" fmla="*/ 0 w 3525606"/>
              <a:gd name="connsiteY6" fmla="*/ 2159068 h 2159068"/>
              <a:gd name="connsiteX0" fmla="*/ 0 w 3525606"/>
              <a:gd name="connsiteY0" fmla="*/ 2188701 h 2188701"/>
              <a:gd name="connsiteX1" fmla="*/ 1438373 w 3525606"/>
              <a:gd name="connsiteY1" fmla="*/ 119682 h 2188701"/>
              <a:gd name="connsiteX2" fmla="*/ 3525606 w 3525606"/>
              <a:gd name="connsiteY2" fmla="*/ 497012 h 2188701"/>
              <a:gd name="connsiteX3" fmla="*/ 3079895 w 3525606"/>
              <a:gd name="connsiteY3" fmla="*/ 1034624 h 2188701"/>
              <a:gd name="connsiteX4" fmla="*/ 1733567 w 3525606"/>
              <a:gd name="connsiteY4" fmla="*/ 814065 h 2188701"/>
              <a:gd name="connsiteX5" fmla="*/ 752200 w 3525606"/>
              <a:gd name="connsiteY5" fmla="*/ 2179457 h 2188701"/>
              <a:gd name="connsiteX6" fmla="*/ 0 w 3525606"/>
              <a:gd name="connsiteY6" fmla="*/ 2188701 h 2188701"/>
              <a:gd name="connsiteX0" fmla="*/ 0 w 3525606"/>
              <a:gd name="connsiteY0" fmla="*/ 2179690 h 2179690"/>
              <a:gd name="connsiteX1" fmla="*/ 1438373 w 3525606"/>
              <a:gd name="connsiteY1" fmla="*/ 110671 h 2179690"/>
              <a:gd name="connsiteX2" fmla="*/ 3525606 w 3525606"/>
              <a:gd name="connsiteY2" fmla="*/ 488001 h 2179690"/>
              <a:gd name="connsiteX3" fmla="*/ 3079895 w 3525606"/>
              <a:gd name="connsiteY3" fmla="*/ 1025613 h 2179690"/>
              <a:gd name="connsiteX4" fmla="*/ 1733567 w 3525606"/>
              <a:gd name="connsiteY4" fmla="*/ 805054 h 2179690"/>
              <a:gd name="connsiteX5" fmla="*/ 752200 w 3525606"/>
              <a:gd name="connsiteY5" fmla="*/ 2170446 h 2179690"/>
              <a:gd name="connsiteX6" fmla="*/ 0 w 3525606"/>
              <a:gd name="connsiteY6" fmla="*/ 2179690 h 2179690"/>
              <a:gd name="connsiteX0" fmla="*/ 0 w 3525606"/>
              <a:gd name="connsiteY0" fmla="*/ 2197481 h 2197481"/>
              <a:gd name="connsiteX1" fmla="*/ 1438373 w 3525606"/>
              <a:gd name="connsiteY1" fmla="*/ 128462 h 2197481"/>
              <a:gd name="connsiteX2" fmla="*/ 3525606 w 3525606"/>
              <a:gd name="connsiteY2" fmla="*/ 505792 h 2197481"/>
              <a:gd name="connsiteX3" fmla="*/ 3079895 w 3525606"/>
              <a:gd name="connsiteY3" fmla="*/ 1043404 h 2197481"/>
              <a:gd name="connsiteX4" fmla="*/ 1733567 w 3525606"/>
              <a:gd name="connsiteY4" fmla="*/ 822845 h 2197481"/>
              <a:gd name="connsiteX5" fmla="*/ 752200 w 3525606"/>
              <a:gd name="connsiteY5" fmla="*/ 2188237 h 2197481"/>
              <a:gd name="connsiteX6" fmla="*/ 0 w 3525606"/>
              <a:gd name="connsiteY6" fmla="*/ 2197481 h 2197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5606" h="2197481">
                <a:moveTo>
                  <a:pt x="0" y="2197481"/>
                </a:moveTo>
                <a:cubicBezTo>
                  <a:pt x="17430" y="939077"/>
                  <a:pt x="1027418" y="261168"/>
                  <a:pt x="1438373" y="128462"/>
                </a:cubicBezTo>
                <a:cubicBezTo>
                  <a:pt x="2167240" y="-106905"/>
                  <a:pt x="2829355" y="-39895"/>
                  <a:pt x="3525606" y="505792"/>
                </a:cubicBezTo>
                <a:lnTo>
                  <a:pt x="3079895" y="1043404"/>
                </a:lnTo>
                <a:cubicBezTo>
                  <a:pt x="2769040" y="777849"/>
                  <a:pt x="2282881" y="578252"/>
                  <a:pt x="1733567" y="822845"/>
                </a:cubicBezTo>
                <a:cubicBezTo>
                  <a:pt x="1184253" y="1067438"/>
                  <a:pt x="751913" y="1577170"/>
                  <a:pt x="752200" y="2188237"/>
                </a:cubicBezTo>
                <a:lnTo>
                  <a:pt x="0" y="2197481"/>
                </a:lnTo>
                <a:close/>
              </a:path>
            </a:pathLst>
          </a:custGeom>
          <a:solidFill>
            <a:srgbClr val="00B050"/>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a:t>
            </a:r>
            <a:endParaRPr lang="en-GB" sz="1400" b="0">
              <a:solidFill>
                <a:srgbClr val="FFFFFF"/>
              </a:solidFill>
              <a:latin typeface="Calibri Light" panose="020F0302020204030204" pitchFamily="34" charset="0"/>
              <a:cs typeface="Calibri Light" panose="020F0302020204030204" pitchFamily="34" charset="0"/>
            </a:endParaRPr>
          </a:p>
        </p:txBody>
      </p:sp>
      <p:pic>
        <p:nvPicPr>
          <p:cNvPr id="95" name="Picture 94">
            <a:extLst>
              <a:ext uri="{FF2B5EF4-FFF2-40B4-BE49-F238E27FC236}">
                <a16:creationId xmlns:a16="http://schemas.microsoft.com/office/drawing/2014/main" id="{F443797D-C540-B34E-AC29-98C0E222E9A1}"/>
              </a:ext>
            </a:extLst>
          </p:cNvPr>
          <p:cNvPicPr>
            <a:picLocks noChangeAspect="1"/>
          </p:cNvPicPr>
          <p:nvPr/>
        </p:nvPicPr>
        <p:blipFill rotWithShape="1">
          <a:blip r:embed="rId3" cstate="screen">
            <a:clrChange>
              <a:clrFrom>
                <a:srgbClr val="EFEDE7"/>
              </a:clrFrom>
              <a:clrTo>
                <a:srgbClr val="EFEDE7">
                  <a:alpha val="0"/>
                </a:srgbClr>
              </a:clrTo>
            </a:clrChange>
            <a:extLst>
              <a:ext uri="{28A0092B-C50C-407E-A947-70E740481C1C}">
                <a14:useLocalDpi xmlns:a14="http://schemas.microsoft.com/office/drawing/2010/main"/>
              </a:ext>
            </a:extLst>
          </a:blip>
          <a:srcRect/>
          <a:stretch/>
        </p:blipFill>
        <p:spPr>
          <a:xfrm>
            <a:off x="4719579" y="2941103"/>
            <a:ext cx="1595140" cy="1540361"/>
          </a:xfrm>
          <a:prstGeom prst="rect">
            <a:avLst/>
          </a:prstGeom>
          <a:ln>
            <a:noFill/>
          </a:ln>
        </p:spPr>
      </p:pic>
      <p:sp>
        <p:nvSpPr>
          <p:cNvPr id="96" name="Block Arc 95">
            <a:extLst>
              <a:ext uri="{FF2B5EF4-FFF2-40B4-BE49-F238E27FC236}">
                <a16:creationId xmlns:a16="http://schemas.microsoft.com/office/drawing/2014/main" id="{4658DA11-B687-C745-A669-76061F654C0C}"/>
              </a:ext>
            </a:extLst>
          </p:cNvPr>
          <p:cNvSpPr/>
          <p:nvPr/>
        </p:nvSpPr>
        <p:spPr bwMode="auto">
          <a:xfrm rot="10800000">
            <a:off x="4167503" y="2364451"/>
            <a:ext cx="2699297" cy="2699297"/>
          </a:xfrm>
          <a:prstGeom prst="blockArc">
            <a:avLst>
              <a:gd name="adj1" fmla="val 10854176"/>
              <a:gd name="adj2" fmla="val 4532672"/>
              <a:gd name="adj3" fmla="val 9466"/>
            </a:avLst>
          </a:prstGeom>
          <a:solidFill>
            <a:srgbClr val="006CA6">
              <a:alpha val="30000"/>
            </a:srgbClr>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97" name="Block Arc 96">
            <a:extLst>
              <a:ext uri="{FF2B5EF4-FFF2-40B4-BE49-F238E27FC236}">
                <a16:creationId xmlns:a16="http://schemas.microsoft.com/office/drawing/2014/main" id="{136E88BC-FE7D-C74F-A5D6-E4909EA01EDE}"/>
              </a:ext>
            </a:extLst>
          </p:cNvPr>
          <p:cNvSpPr/>
          <p:nvPr/>
        </p:nvSpPr>
        <p:spPr bwMode="auto">
          <a:xfrm rot="10800000">
            <a:off x="4480667" y="2680780"/>
            <a:ext cx="2069461" cy="2069461"/>
          </a:xfrm>
          <a:prstGeom prst="blockArc">
            <a:avLst>
              <a:gd name="adj1" fmla="val 16338731"/>
              <a:gd name="adj2" fmla="val 10777167"/>
              <a:gd name="adj3" fmla="val 10840"/>
            </a:avLst>
          </a:prstGeom>
          <a:solidFill>
            <a:srgbClr val="00B050">
              <a:alpha val="30000"/>
            </a:srgbClr>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grpSp>
        <p:nvGrpSpPr>
          <p:cNvPr id="98" name="Group 97">
            <a:extLst>
              <a:ext uri="{FF2B5EF4-FFF2-40B4-BE49-F238E27FC236}">
                <a16:creationId xmlns:a16="http://schemas.microsoft.com/office/drawing/2014/main" id="{02DBD4E9-4BAE-7441-B74B-B7CD0A715A40}"/>
              </a:ext>
            </a:extLst>
          </p:cNvPr>
          <p:cNvGrpSpPr/>
          <p:nvPr/>
        </p:nvGrpSpPr>
        <p:grpSpPr>
          <a:xfrm>
            <a:off x="6338436" y="4622280"/>
            <a:ext cx="2131482" cy="684080"/>
            <a:chOff x="8174248" y="3884728"/>
            <a:chExt cx="2131482" cy="684080"/>
          </a:xfrm>
          <a:solidFill>
            <a:schemeClr val="bg1"/>
          </a:solidFill>
        </p:grpSpPr>
        <p:sp>
          <p:nvSpPr>
            <p:cNvPr id="99" name="Rectangle 98">
              <a:extLst>
                <a:ext uri="{FF2B5EF4-FFF2-40B4-BE49-F238E27FC236}">
                  <a16:creationId xmlns:a16="http://schemas.microsoft.com/office/drawing/2014/main" id="{41625EDF-788A-AE40-8F30-F4F94C761EAF}"/>
                </a:ext>
              </a:extLst>
            </p:cNvPr>
            <p:cNvSpPr/>
            <p:nvPr/>
          </p:nvSpPr>
          <p:spPr>
            <a:xfrm>
              <a:off x="8174248" y="3884728"/>
              <a:ext cx="2131482" cy="684080"/>
            </a:xfrm>
            <a:prstGeom prst="rect">
              <a:avLst/>
            </a:prstGeom>
            <a:solidFill>
              <a:schemeClr val="bg1"/>
            </a:solidFill>
            <a:ln w="158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126" fontAlgn="auto">
                <a:spcBef>
                  <a:spcPts val="0"/>
                </a:spcBef>
                <a:spcAft>
                  <a:spcPts val="0"/>
                </a:spcAft>
                <a:defRPr/>
              </a:pPr>
              <a:r>
                <a:rPr lang="en-US" sz="1400">
                  <a:solidFill>
                    <a:srgbClr val="C00000"/>
                  </a:solidFill>
                  <a:latin typeface="Calibri Light" panose="020F0302020204030204" pitchFamily="34" charset="0"/>
                  <a:cs typeface="Calibri Light" panose="020F0302020204030204" pitchFamily="34" charset="0"/>
                </a:rPr>
                <a:t>Hybrid cloud management</a:t>
              </a:r>
            </a:p>
          </p:txBody>
        </p:sp>
        <p:pic>
          <p:nvPicPr>
            <p:cNvPr id="100" name="Picture 2" descr="Morpheus | Multi-Cloud Management &amp; DevOps Orchestration for Hybrid IT">
              <a:extLst>
                <a:ext uri="{FF2B5EF4-FFF2-40B4-BE49-F238E27FC236}">
                  <a16:creationId xmlns:a16="http://schemas.microsoft.com/office/drawing/2014/main" id="{2101C240-7C62-7C49-A157-962CA11822F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249031" y="4189404"/>
              <a:ext cx="1326686" cy="331673"/>
            </a:xfrm>
            <a:prstGeom prst="rect">
              <a:avLst/>
            </a:prstGeom>
            <a:grpFill/>
          </p:spPr>
        </p:pic>
      </p:grpSp>
      <p:sp>
        <p:nvSpPr>
          <p:cNvPr id="101" name="Block Arc 69">
            <a:extLst>
              <a:ext uri="{FF2B5EF4-FFF2-40B4-BE49-F238E27FC236}">
                <a16:creationId xmlns:a16="http://schemas.microsoft.com/office/drawing/2014/main" id="{B0B85C84-07FB-664D-8494-F429D2A38AFC}"/>
              </a:ext>
            </a:extLst>
          </p:cNvPr>
          <p:cNvSpPr/>
          <p:nvPr/>
        </p:nvSpPr>
        <p:spPr bwMode="auto">
          <a:xfrm>
            <a:off x="6425591" y="2016116"/>
            <a:ext cx="1096626" cy="1147848"/>
          </a:xfrm>
          <a:custGeom>
            <a:avLst/>
            <a:gdLst>
              <a:gd name="connsiteX0" fmla="*/ 3530360 w 4318875"/>
              <a:gd name="connsiteY0" fmla="*/ 490983 h 4318875"/>
              <a:gd name="connsiteX1" fmla="*/ 4181881 w 4318875"/>
              <a:gd name="connsiteY1" fmla="*/ 1402543 h 4318875"/>
              <a:gd name="connsiteX2" fmla="*/ 3515608 w 4318875"/>
              <a:gd name="connsiteY2" fmla="*/ 1651894 h 4318875"/>
              <a:gd name="connsiteX3" fmla="*/ 3078724 w 4318875"/>
              <a:gd name="connsiteY3" fmla="*/ 1040639 h 4318875"/>
              <a:gd name="connsiteX4" fmla="*/ 3530360 w 4318875"/>
              <a:gd name="connsiteY4" fmla="*/ 490983 h 4318875"/>
              <a:gd name="connsiteX0" fmla="*/ 451636 w 1103157"/>
              <a:gd name="connsiteY0" fmla="*/ 0 h 1147848"/>
              <a:gd name="connsiteX1" fmla="*/ 1103157 w 1103157"/>
              <a:gd name="connsiteY1" fmla="*/ 898497 h 1147848"/>
              <a:gd name="connsiteX2" fmla="*/ 436884 w 1103157"/>
              <a:gd name="connsiteY2" fmla="*/ 1147848 h 1147848"/>
              <a:gd name="connsiteX3" fmla="*/ 0 w 1103157"/>
              <a:gd name="connsiteY3" fmla="*/ 536593 h 1147848"/>
              <a:gd name="connsiteX4" fmla="*/ 451636 w 1103157"/>
              <a:gd name="connsiteY4" fmla="*/ 0 h 1147848"/>
              <a:gd name="connsiteX0" fmla="*/ 451636 w 1096626"/>
              <a:gd name="connsiteY0" fmla="*/ 0 h 1147848"/>
              <a:gd name="connsiteX1" fmla="*/ 1096626 w 1096626"/>
              <a:gd name="connsiteY1" fmla="*/ 898497 h 1147848"/>
              <a:gd name="connsiteX2" fmla="*/ 436884 w 1096626"/>
              <a:gd name="connsiteY2" fmla="*/ 1147848 h 1147848"/>
              <a:gd name="connsiteX3" fmla="*/ 0 w 1096626"/>
              <a:gd name="connsiteY3" fmla="*/ 536593 h 1147848"/>
              <a:gd name="connsiteX4" fmla="*/ 451636 w 1096626"/>
              <a:gd name="connsiteY4" fmla="*/ 0 h 11478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6626" h="1147848">
                <a:moveTo>
                  <a:pt x="451636" y="0"/>
                </a:moveTo>
                <a:cubicBezTo>
                  <a:pt x="745229" y="241238"/>
                  <a:pt x="963437" y="542613"/>
                  <a:pt x="1096626" y="898497"/>
                </a:cubicBezTo>
                <a:lnTo>
                  <a:pt x="436884" y="1147848"/>
                </a:lnTo>
                <a:cubicBezTo>
                  <a:pt x="347573" y="909207"/>
                  <a:pt x="196872" y="698357"/>
                  <a:pt x="0" y="536593"/>
                </a:cubicBezTo>
                <a:cubicBezTo>
                  <a:pt x="150545" y="353374"/>
                  <a:pt x="301091" y="183219"/>
                  <a:pt x="451636" y="0"/>
                </a:cubicBezTo>
                <a:close/>
              </a:path>
            </a:pathLst>
          </a:custGeom>
          <a:solidFill>
            <a:srgbClr val="8AD8AC"/>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defTabSz="914126" eaLnBrk="0" fontAlgn="auto" hangingPunct="0">
              <a:spcBef>
                <a:spcPts val="0"/>
              </a:spcBef>
              <a:spcAft>
                <a:spcPts val="0"/>
              </a:spcAft>
              <a:defRPr/>
            </a:pPr>
            <a:endParaRPr lang="en-GB" sz="1400" b="0">
              <a:solidFill>
                <a:srgbClr val="FFFFFF"/>
              </a:solidFill>
              <a:latin typeface="Arial"/>
            </a:endParaRPr>
          </a:p>
        </p:txBody>
      </p:sp>
      <p:sp>
        <p:nvSpPr>
          <p:cNvPr id="102" name="Rectangle 101">
            <a:extLst>
              <a:ext uri="{FF2B5EF4-FFF2-40B4-BE49-F238E27FC236}">
                <a16:creationId xmlns:a16="http://schemas.microsoft.com/office/drawing/2014/main" id="{0BFAEA71-8A90-604B-8B2B-6342AF7BD16F}"/>
              </a:ext>
            </a:extLst>
          </p:cNvPr>
          <p:cNvSpPr/>
          <p:nvPr/>
        </p:nvSpPr>
        <p:spPr>
          <a:xfrm>
            <a:off x="6631015" y="2318647"/>
            <a:ext cx="1237629" cy="523220"/>
          </a:xfrm>
          <a:prstGeom prst="rect">
            <a:avLst/>
          </a:prstGeom>
        </p:spPr>
        <p:txBody>
          <a:bodyPr wrap="square">
            <a:spAutoFit/>
          </a:bodyPr>
          <a:lstStyle/>
          <a:p>
            <a:pPr defTabSz="914126" eaLnBrk="0" fontAlgn="auto" hangingPunct="0">
              <a:spcBef>
                <a:spcPts val="0"/>
              </a:spcBef>
              <a:spcAft>
                <a:spcPts val="0"/>
              </a:spcAft>
              <a:defRPr/>
            </a:pPr>
            <a:endParaRPr lang="en-GB" sz="1400" b="0">
              <a:solidFill>
                <a:srgbClr val="FFFFFF"/>
              </a:solidFill>
              <a:latin typeface="Calibri Light" panose="020F0302020204030204" pitchFamily="34" charset="0"/>
              <a:cs typeface="Calibri Light" panose="020F0302020204030204" pitchFamily="34" charset="0"/>
            </a:endParaRPr>
          </a:p>
          <a:p>
            <a:pPr defTabSz="914126" eaLnBrk="0" fontAlgn="auto" hangingPunct="0">
              <a:spcBef>
                <a:spcPts val="0"/>
              </a:spcBef>
              <a:spcAft>
                <a:spcPts val="0"/>
              </a:spcAft>
              <a:defRPr/>
            </a:pPr>
            <a:r>
              <a:rPr lang="en-GB" sz="1400" b="0">
                <a:solidFill>
                  <a:srgbClr val="FFFFFF"/>
                </a:solidFill>
                <a:latin typeface="Calibri Light" panose="020F0302020204030204" pitchFamily="34" charset="0"/>
                <a:cs typeface="Calibri Light" panose="020F0302020204030204" pitchFamily="34" charset="0"/>
              </a:rPr>
              <a:t>Elasticity</a:t>
            </a:r>
          </a:p>
        </p:txBody>
      </p:sp>
      <p:sp>
        <p:nvSpPr>
          <p:cNvPr id="103" name="Circular Arrow 102">
            <a:extLst>
              <a:ext uri="{FF2B5EF4-FFF2-40B4-BE49-F238E27FC236}">
                <a16:creationId xmlns:a16="http://schemas.microsoft.com/office/drawing/2014/main" id="{0A775E8B-8981-1641-B92E-94F3455B2631}"/>
              </a:ext>
            </a:extLst>
          </p:cNvPr>
          <p:cNvSpPr/>
          <p:nvPr/>
        </p:nvSpPr>
        <p:spPr bwMode="auto">
          <a:xfrm rot="21427465">
            <a:off x="3568466" y="1835549"/>
            <a:ext cx="4007703" cy="4496399"/>
          </a:xfrm>
          <a:prstGeom prst="circularArrow">
            <a:avLst>
              <a:gd name="adj1" fmla="val 1997"/>
              <a:gd name="adj2" fmla="val 201899"/>
              <a:gd name="adj3" fmla="val 18678958"/>
              <a:gd name="adj4" fmla="val 17618471"/>
              <a:gd name="adj5" fmla="val 3246"/>
            </a:avLst>
          </a:prstGeom>
          <a:gradFill>
            <a:gsLst>
              <a:gs pos="0">
                <a:schemeClr val="accent1">
                  <a:lumMod val="5000"/>
                  <a:lumOff val="95000"/>
                  <a:alpha val="0"/>
                </a:schemeClr>
              </a:gs>
              <a:gs pos="74000">
                <a:schemeClr val="tx1"/>
              </a:gs>
              <a:gs pos="83000">
                <a:schemeClr val="tx1"/>
              </a:gs>
              <a:gs pos="100000">
                <a:schemeClr val="tx1"/>
              </a:gs>
            </a:gsLst>
            <a:lin ang="5400000" scaled="1"/>
          </a:gra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104" name="Rectangle 103">
            <a:extLst>
              <a:ext uri="{FF2B5EF4-FFF2-40B4-BE49-F238E27FC236}">
                <a16:creationId xmlns:a16="http://schemas.microsoft.com/office/drawing/2014/main" id="{686D1EDF-BE4D-6345-B986-6E5ADD45A1BE}"/>
              </a:ext>
            </a:extLst>
          </p:cNvPr>
          <p:cNvSpPr/>
          <p:nvPr/>
        </p:nvSpPr>
        <p:spPr>
          <a:xfrm>
            <a:off x="4028047" y="1900097"/>
            <a:ext cx="1120798" cy="523220"/>
          </a:xfrm>
          <a:prstGeom prst="rect">
            <a:avLst/>
          </a:prstGeom>
        </p:spPr>
        <p:txBody>
          <a:bodyPr wrap="square">
            <a:spAutoFit/>
          </a:bodyPr>
          <a:lstStyle/>
          <a:p>
            <a:pPr algn="ct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EUMETSAT</a:t>
            </a:r>
          </a:p>
          <a:p>
            <a:pPr algn="ctr" defTabSz="914126" fontAlgn="auto">
              <a:spcBef>
                <a:spcPts val="0"/>
              </a:spcBef>
              <a:spcAft>
                <a:spcPts val="0"/>
              </a:spcAft>
              <a:defRPr/>
            </a:pPr>
            <a:r>
              <a:rPr lang="en-US" sz="1400" b="0">
                <a:solidFill>
                  <a:srgbClr val="FFFFFF"/>
                </a:solidFill>
                <a:latin typeface="Calibri Light" panose="020F0302020204030204" pitchFamily="34" charset="0"/>
                <a:cs typeface="Calibri Light" panose="020F0302020204030204" pitchFamily="34" charset="0"/>
              </a:rPr>
              <a:t>  cloud</a:t>
            </a:r>
            <a:endParaRPr lang="en-GB" sz="1400" b="0">
              <a:solidFill>
                <a:srgbClr val="FFFFFF"/>
              </a:solidFill>
              <a:latin typeface="Calibri Light" panose="020F0302020204030204" pitchFamily="34" charset="0"/>
              <a:cs typeface="Calibri Light" panose="020F0302020204030204" pitchFamily="34" charset="0"/>
            </a:endParaRPr>
          </a:p>
        </p:txBody>
      </p:sp>
      <p:sp>
        <p:nvSpPr>
          <p:cNvPr id="105" name="Block Arc 104">
            <a:extLst>
              <a:ext uri="{FF2B5EF4-FFF2-40B4-BE49-F238E27FC236}">
                <a16:creationId xmlns:a16="http://schemas.microsoft.com/office/drawing/2014/main" id="{A7FDDAEB-A6B8-EB45-A111-5DC12D059057}"/>
              </a:ext>
            </a:extLst>
          </p:cNvPr>
          <p:cNvSpPr>
            <a:spLocks noChangeAspect="1"/>
          </p:cNvSpPr>
          <p:nvPr/>
        </p:nvSpPr>
        <p:spPr bwMode="auto">
          <a:xfrm rot="10800000">
            <a:off x="4071387" y="2263557"/>
            <a:ext cx="2898472" cy="2898472"/>
          </a:xfrm>
          <a:prstGeom prst="blockArc">
            <a:avLst>
              <a:gd name="adj1" fmla="val 18899998"/>
              <a:gd name="adj2" fmla="val 19395328"/>
              <a:gd name="adj3" fmla="val 9356"/>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106" name="Rectangle 105">
            <a:extLst>
              <a:ext uri="{FF2B5EF4-FFF2-40B4-BE49-F238E27FC236}">
                <a16:creationId xmlns:a16="http://schemas.microsoft.com/office/drawing/2014/main" id="{153911DB-0944-AC4E-B80C-E43FB025B7F3}"/>
              </a:ext>
            </a:extLst>
          </p:cNvPr>
          <p:cNvSpPr/>
          <p:nvPr/>
        </p:nvSpPr>
        <p:spPr>
          <a:xfrm rot="19329313">
            <a:off x="4331971" y="4439508"/>
            <a:ext cx="408072" cy="276927"/>
          </a:xfrm>
          <a:prstGeom prst="rect">
            <a:avLst/>
          </a:prstGeom>
        </p:spPr>
        <p:txBody>
          <a:bodyPr wrap="square">
            <a:spAutoFit/>
          </a:bodyPr>
          <a:lstStyle/>
          <a:p>
            <a:pPr defTabSz="914126" fontAlgn="auto">
              <a:spcBef>
                <a:spcPts val="0"/>
              </a:spcBef>
              <a:spcAft>
                <a:spcPts val="0"/>
              </a:spcAft>
              <a:defRPr/>
            </a:pPr>
            <a:r>
              <a:rPr lang="en-GB" sz="1200" b="0">
                <a:solidFill>
                  <a:srgbClr val="FFFFFF"/>
                </a:solidFill>
                <a:latin typeface="Calibri Light" panose="020F0302020204030204" pitchFamily="34" charset="0"/>
                <a:cs typeface="Calibri Light" panose="020F0302020204030204" pitchFamily="34" charset="0"/>
              </a:rPr>
              <a:t>VM</a:t>
            </a:r>
            <a:endParaRPr lang="en-GB" sz="1200" b="0">
              <a:solidFill>
                <a:srgbClr val="FFFFFF"/>
              </a:solidFill>
              <a:latin typeface="Arial"/>
            </a:endParaRPr>
          </a:p>
        </p:txBody>
      </p:sp>
      <p:pic>
        <p:nvPicPr>
          <p:cNvPr id="107" name="Picture 106">
            <a:hlinkClick r:id="" action="ppaction://noaction"/>
            <a:extLst>
              <a:ext uri="{FF2B5EF4-FFF2-40B4-BE49-F238E27FC236}">
                <a16:creationId xmlns:a16="http://schemas.microsoft.com/office/drawing/2014/main" id="{48CC64F8-39A2-B448-A1DA-1447524E1961}"/>
              </a:ext>
            </a:extLst>
          </p:cNvPr>
          <p:cNvPicPr>
            <a:picLocks noChangeAspect="1"/>
          </p:cNvPicPr>
          <p:nvPr/>
        </p:nvPicPr>
        <p:blipFill rotWithShape="1">
          <a:blip r:embed="rId5" cstate="screen">
            <a:clrChange>
              <a:clrFrom>
                <a:srgbClr val="EFEDE7"/>
              </a:clrFrom>
              <a:clrTo>
                <a:srgbClr val="EFEDE7">
                  <a:alpha val="0"/>
                </a:srgbClr>
              </a:clrTo>
            </a:clrChange>
            <a:extLst>
              <a:ext uri="{28A0092B-C50C-407E-A947-70E740481C1C}">
                <a14:useLocalDpi xmlns:a14="http://schemas.microsoft.com/office/drawing/2010/main"/>
              </a:ext>
            </a:extLst>
          </a:blip>
          <a:srcRect l="37051" t="15725" r="37194" b="18743"/>
          <a:stretch/>
        </p:blipFill>
        <p:spPr>
          <a:xfrm>
            <a:off x="2162642" y="2572836"/>
            <a:ext cx="473649" cy="454753"/>
          </a:xfrm>
          <a:prstGeom prst="rect">
            <a:avLst/>
          </a:prstGeom>
          <a:ln>
            <a:noFill/>
          </a:ln>
        </p:spPr>
      </p:pic>
      <p:pic>
        <p:nvPicPr>
          <p:cNvPr id="108" name="Picture 107">
            <a:hlinkClick r:id="" action="ppaction://noaction"/>
            <a:extLst>
              <a:ext uri="{FF2B5EF4-FFF2-40B4-BE49-F238E27FC236}">
                <a16:creationId xmlns:a16="http://schemas.microsoft.com/office/drawing/2014/main" id="{C121CCA1-808F-B346-B605-A156C3E65929}"/>
              </a:ext>
            </a:extLst>
          </p:cNvPr>
          <p:cNvPicPr>
            <a:picLocks noChangeAspect="1"/>
          </p:cNvPicPr>
          <p:nvPr/>
        </p:nvPicPr>
        <p:blipFill rotWithShape="1">
          <a:blip r:embed="rId6" cstate="screen">
            <a:clrChange>
              <a:clrFrom>
                <a:srgbClr val="EFEDE7"/>
              </a:clrFrom>
              <a:clrTo>
                <a:srgbClr val="EFEDE7">
                  <a:alpha val="0"/>
                </a:srgbClr>
              </a:clrTo>
            </a:clrChange>
            <a:extLst>
              <a:ext uri="{28A0092B-C50C-407E-A947-70E740481C1C}">
                <a14:useLocalDpi xmlns:a14="http://schemas.microsoft.com/office/drawing/2010/main"/>
              </a:ext>
            </a:extLst>
          </a:blip>
          <a:srcRect l="37114" t="16183" r="37160" b="18925"/>
          <a:stretch/>
        </p:blipFill>
        <p:spPr>
          <a:xfrm>
            <a:off x="1686544" y="2572836"/>
            <a:ext cx="477818" cy="454753"/>
          </a:xfrm>
          <a:prstGeom prst="rect">
            <a:avLst/>
          </a:prstGeom>
          <a:ln>
            <a:noFill/>
          </a:ln>
        </p:spPr>
      </p:pic>
      <p:sp>
        <p:nvSpPr>
          <p:cNvPr id="109" name="Block Arc 108">
            <a:extLst>
              <a:ext uri="{FF2B5EF4-FFF2-40B4-BE49-F238E27FC236}">
                <a16:creationId xmlns:a16="http://schemas.microsoft.com/office/drawing/2014/main" id="{06D569D4-454A-2843-928D-86448812768F}"/>
              </a:ext>
            </a:extLst>
          </p:cNvPr>
          <p:cNvSpPr/>
          <p:nvPr/>
        </p:nvSpPr>
        <p:spPr bwMode="auto">
          <a:xfrm rot="10800000">
            <a:off x="4581350" y="2781787"/>
            <a:ext cx="1889508" cy="1889508"/>
          </a:xfrm>
          <a:prstGeom prst="blockArc">
            <a:avLst>
              <a:gd name="adj1" fmla="val 16952304"/>
              <a:gd name="adj2" fmla="val 9572566"/>
              <a:gd name="adj3" fmla="val 1044"/>
            </a:avLst>
          </a:prstGeom>
          <a:solidFill>
            <a:schemeClr val="accent1">
              <a:lumMod val="60000"/>
              <a:lumOff val="40000"/>
            </a:schemeClr>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110" name="Block Arc 109">
            <a:extLst>
              <a:ext uri="{FF2B5EF4-FFF2-40B4-BE49-F238E27FC236}">
                <a16:creationId xmlns:a16="http://schemas.microsoft.com/office/drawing/2014/main" id="{9584AA33-8BDF-8840-820F-C93C6527A496}"/>
              </a:ext>
            </a:extLst>
          </p:cNvPr>
          <p:cNvSpPr>
            <a:spLocks noChangeAspect="1"/>
          </p:cNvSpPr>
          <p:nvPr/>
        </p:nvSpPr>
        <p:spPr bwMode="auto">
          <a:xfrm rot="10800000">
            <a:off x="4066064" y="2249241"/>
            <a:ext cx="2898472" cy="2898472"/>
          </a:xfrm>
          <a:prstGeom prst="blockArc">
            <a:avLst>
              <a:gd name="adj1" fmla="val 2580253"/>
              <a:gd name="adj2" fmla="val 3193142"/>
              <a:gd name="adj3" fmla="val 20275"/>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111" name="Block Arc 110">
            <a:extLst>
              <a:ext uri="{FF2B5EF4-FFF2-40B4-BE49-F238E27FC236}">
                <a16:creationId xmlns:a16="http://schemas.microsoft.com/office/drawing/2014/main" id="{304679E4-7C59-854A-BCA1-F1E0FABA9AA4}"/>
              </a:ext>
            </a:extLst>
          </p:cNvPr>
          <p:cNvSpPr>
            <a:spLocks noChangeAspect="1"/>
          </p:cNvSpPr>
          <p:nvPr/>
        </p:nvSpPr>
        <p:spPr bwMode="auto">
          <a:xfrm rot="10800000">
            <a:off x="4073804" y="2259011"/>
            <a:ext cx="2898472" cy="2898472"/>
          </a:xfrm>
          <a:prstGeom prst="blockArc">
            <a:avLst>
              <a:gd name="adj1" fmla="val 16682122"/>
              <a:gd name="adj2" fmla="val 17340611"/>
              <a:gd name="adj3" fmla="val 19588"/>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sp>
        <p:nvSpPr>
          <p:cNvPr id="112" name="Rectangle 111">
            <a:extLst>
              <a:ext uri="{FF2B5EF4-FFF2-40B4-BE49-F238E27FC236}">
                <a16:creationId xmlns:a16="http://schemas.microsoft.com/office/drawing/2014/main" id="{B34DEF92-A386-974A-B5CD-962CF8CA9B59}"/>
              </a:ext>
            </a:extLst>
          </p:cNvPr>
          <p:cNvSpPr/>
          <p:nvPr/>
        </p:nvSpPr>
        <p:spPr>
          <a:xfrm rot="2977642">
            <a:off x="4516960" y="2667797"/>
            <a:ext cx="399364" cy="276927"/>
          </a:xfrm>
          <a:prstGeom prst="rect">
            <a:avLst/>
          </a:prstGeom>
        </p:spPr>
        <p:txBody>
          <a:bodyPr wrap="none">
            <a:spAutoFit/>
          </a:bodyPr>
          <a:lstStyle/>
          <a:p>
            <a:pPr defTabSz="914126" fontAlgn="auto">
              <a:spcBef>
                <a:spcPts val="0"/>
              </a:spcBef>
              <a:spcAft>
                <a:spcPts val="0"/>
              </a:spcAft>
              <a:defRPr/>
            </a:pPr>
            <a:r>
              <a:rPr lang="en-GB" sz="1200" b="0">
                <a:solidFill>
                  <a:srgbClr val="FFFFFF"/>
                </a:solidFill>
                <a:latin typeface="Calibri Light" panose="020F0302020204030204" pitchFamily="34" charset="0"/>
                <a:cs typeface="Calibri Light" panose="020F0302020204030204" pitchFamily="34" charset="0"/>
              </a:rPr>
              <a:t>VM</a:t>
            </a:r>
            <a:endParaRPr lang="en-GB" sz="1200" b="0">
              <a:solidFill>
                <a:srgbClr val="FFFFFF"/>
              </a:solidFill>
              <a:latin typeface="Arial"/>
            </a:endParaRPr>
          </a:p>
        </p:txBody>
      </p:sp>
      <p:sp>
        <p:nvSpPr>
          <p:cNvPr id="113" name="Rectangle 112">
            <a:extLst>
              <a:ext uri="{FF2B5EF4-FFF2-40B4-BE49-F238E27FC236}">
                <a16:creationId xmlns:a16="http://schemas.microsoft.com/office/drawing/2014/main" id="{E93EBD48-729D-E644-A61B-31869F072430}"/>
              </a:ext>
            </a:extLst>
          </p:cNvPr>
          <p:cNvSpPr/>
          <p:nvPr/>
        </p:nvSpPr>
        <p:spPr>
          <a:xfrm rot="16978235">
            <a:off x="5055295" y="4701652"/>
            <a:ext cx="399364" cy="276927"/>
          </a:xfrm>
          <a:prstGeom prst="rect">
            <a:avLst/>
          </a:prstGeom>
        </p:spPr>
        <p:txBody>
          <a:bodyPr wrap="none">
            <a:spAutoFit/>
          </a:bodyPr>
          <a:lstStyle/>
          <a:p>
            <a:pPr defTabSz="914126" fontAlgn="auto">
              <a:spcBef>
                <a:spcPts val="0"/>
              </a:spcBef>
              <a:spcAft>
                <a:spcPts val="0"/>
              </a:spcAft>
              <a:defRPr/>
            </a:pPr>
            <a:r>
              <a:rPr lang="en-GB" sz="1200" b="0">
                <a:solidFill>
                  <a:srgbClr val="FFFFFF"/>
                </a:solidFill>
                <a:latin typeface="Calibri Light" panose="020F0302020204030204" pitchFamily="34" charset="0"/>
                <a:cs typeface="Calibri Light" panose="020F0302020204030204" pitchFamily="34" charset="0"/>
              </a:rPr>
              <a:t>VM</a:t>
            </a:r>
            <a:endParaRPr lang="en-GB" sz="1200" b="0">
              <a:solidFill>
                <a:srgbClr val="FFFFFF"/>
              </a:solidFill>
              <a:latin typeface="Arial"/>
            </a:endParaRPr>
          </a:p>
        </p:txBody>
      </p:sp>
      <p:sp>
        <p:nvSpPr>
          <p:cNvPr id="114" name="Rectangle 113">
            <a:extLst>
              <a:ext uri="{FF2B5EF4-FFF2-40B4-BE49-F238E27FC236}">
                <a16:creationId xmlns:a16="http://schemas.microsoft.com/office/drawing/2014/main" id="{7E550E49-6E08-3C44-8D3D-1412313D5A69}"/>
              </a:ext>
            </a:extLst>
          </p:cNvPr>
          <p:cNvSpPr/>
          <p:nvPr/>
        </p:nvSpPr>
        <p:spPr>
          <a:xfrm>
            <a:off x="614833" y="1737852"/>
            <a:ext cx="2559696" cy="331679"/>
          </a:xfrm>
          <a:prstGeom prst="rect">
            <a:avLst/>
          </a:prstGeom>
          <a:solidFill>
            <a:srgbClr val="5F758D"/>
          </a:solidFill>
          <a:ln w="15875">
            <a:solidFill>
              <a:srgbClr val="102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fontAlgn="auto">
              <a:spcBef>
                <a:spcPts val="0"/>
              </a:spcBef>
              <a:spcAft>
                <a:spcPts val="0"/>
              </a:spcAft>
              <a:defRPr/>
            </a:pPr>
            <a:r>
              <a:rPr lang="en-US" sz="1799" b="0">
                <a:solidFill>
                  <a:srgbClr val="FFFFFF"/>
                </a:solidFill>
                <a:latin typeface="Calibri Light" panose="020F0302020204030204" pitchFamily="34" charset="0"/>
                <a:cs typeface="Calibri Light" panose="020F0302020204030204" pitchFamily="34" charset="0"/>
              </a:rPr>
              <a:t>Data repositories</a:t>
            </a:r>
            <a:endParaRPr lang="en-GB" sz="1799" b="0">
              <a:solidFill>
                <a:srgbClr val="FFFFFF"/>
              </a:solidFill>
              <a:latin typeface="Calibri Light" panose="020F0302020204030204" pitchFamily="34" charset="0"/>
              <a:cs typeface="Calibri Light" panose="020F0302020204030204" pitchFamily="34" charset="0"/>
            </a:endParaRPr>
          </a:p>
        </p:txBody>
      </p:sp>
      <p:sp>
        <p:nvSpPr>
          <p:cNvPr id="115" name="Block Arc 114">
            <a:extLst>
              <a:ext uri="{FF2B5EF4-FFF2-40B4-BE49-F238E27FC236}">
                <a16:creationId xmlns:a16="http://schemas.microsoft.com/office/drawing/2014/main" id="{52CD7EFD-571C-5F48-93BB-E41031823E2A}"/>
              </a:ext>
            </a:extLst>
          </p:cNvPr>
          <p:cNvSpPr>
            <a:spLocks noChangeAspect="1"/>
          </p:cNvSpPr>
          <p:nvPr/>
        </p:nvSpPr>
        <p:spPr bwMode="auto">
          <a:xfrm rot="10800000">
            <a:off x="4447944" y="2646131"/>
            <a:ext cx="2113724" cy="2113724"/>
          </a:xfrm>
          <a:prstGeom prst="blockArc">
            <a:avLst>
              <a:gd name="adj1" fmla="val 8937968"/>
              <a:gd name="adj2" fmla="val 9431364"/>
              <a:gd name="adj3" fmla="val 12262"/>
            </a:avLst>
          </a:prstGeom>
          <a:solidFill>
            <a:srgbClr val="C00000"/>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cxnSp>
        <p:nvCxnSpPr>
          <p:cNvPr id="116" name="Straight Connector 115">
            <a:extLst>
              <a:ext uri="{FF2B5EF4-FFF2-40B4-BE49-F238E27FC236}">
                <a16:creationId xmlns:a16="http://schemas.microsoft.com/office/drawing/2014/main" id="{79F0A2E1-D119-A44D-B801-EE2DE4C27383}"/>
              </a:ext>
            </a:extLst>
          </p:cNvPr>
          <p:cNvCxnSpPr>
            <a:cxnSpLocks/>
          </p:cNvCxnSpPr>
          <p:nvPr/>
        </p:nvCxnSpPr>
        <p:spPr bwMode="auto">
          <a:xfrm flipH="1">
            <a:off x="6470859" y="3312185"/>
            <a:ext cx="965999" cy="0"/>
          </a:xfrm>
          <a:prstGeom prst="line">
            <a:avLst/>
          </a:prstGeom>
          <a:ln w="19050">
            <a:solidFill>
              <a:srgbClr val="C00000"/>
            </a:solidFill>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7" name="Right Arrow 116">
            <a:extLst>
              <a:ext uri="{FF2B5EF4-FFF2-40B4-BE49-F238E27FC236}">
                <a16:creationId xmlns:a16="http://schemas.microsoft.com/office/drawing/2014/main" id="{490CF1B4-D512-2645-A677-51BFB6221CE3}"/>
              </a:ext>
            </a:extLst>
          </p:cNvPr>
          <p:cNvSpPr/>
          <p:nvPr/>
        </p:nvSpPr>
        <p:spPr bwMode="auto">
          <a:xfrm>
            <a:off x="1623065" y="3734332"/>
            <a:ext cx="1621362" cy="277711"/>
          </a:xfrm>
          <a:prstGeom prst="rightArrow">
            <a:avLst>
              <a:gd name="adj1" fmla="val 70238"/>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fontAlgn="auto">
              <a:spcBef>
                <a:spcPts val="0"/>
              </a:spcBef>
              <a:spcAft>
                <a:spcPts val="0"/>
              </a:spcAft>
              <a:defRPr/>
            </a:pPr>
            <a:r>
              <a:rPr lang="en-GB" sz="1200" b="0">
                <a:solidFill>
                  <a:prstClr val="black"/>
                </a:solidFill>
                <a:latin typeface="Calibri Light"/>
                <a:cs typeface="Calibri Light"/>
              </a:rPr>
              <a:t>ECPDS</a:t>
            </a:r>
            <a:endParaRPr lang="en-GB" sz="1200" b="0">
              <a:solidFill>
                <a:prstClr val="black"/>
              </a:solidFill>
              <a:latin typeface="Arial"/>
            </a:endParaRPr>
          </a:p>
        </p:txBody>
      </p:sp>
      <p:sp>
        <p:nvSpPr>
          <p:cNvPr id="118" name="Left-right Arrow 117">
            <a:extLst>
              <a:ext uri="{FF2B5EF4-FFF2-40B4-BE49-F238E27FC236}">
                <a16:creationId xmlns:a16="http://schemas.microsoft.com/office/drawing/2014/main" id="{31F100E1-CA5C-9443-B96D-F9E947659882}"/>
              </a:ext>
            </a:extLst>
          </p:cNvPr>
          <p:cNvSpPr/>
          <p:nvPr/>
        </p:nvSpPr>
        <p:spPr bwMode="auto">
          <a:xfrm>
            <a:off x="1623067" y="4094236"/>
            <a:ext cx="1677163"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200" b="0">
                <a:solidFill>
                  <a:prstClr val="black"/>
                </a:solidFill>
                <a:latin typeface="Calibri Light" panose="020F0302020204030204" pitchFamily="34" charset="0"/>
                <a:cs typeface="Calibri Light" panose="020F0302020204030204" pitchFamily="34" charset="0"/>
              </a:rPr>
              <a:t>MARS</a:t>
            </a:r>
            <a:endParaRPr lang="en-GB" sz="1200" b="0">
              <a:solidFill>
                <a:prstClr val="black"/>
              </a:solidFill>
              <a:latin typeface="Arial"/>
            </a:endParaRPr>
          </a:p>
        </p:txBody>
      </p:sp>
      <p:sp>
        <p:nvSpPr>
          <p:cNvPr id="119" name="Left-right Arrow 118">
            <a:extLst>
              <a:ext uri="{FF2B5EF4-FFF2-40B4-BE49-F238E27FC236}">
                <a16:creationId xmlns:a16="http://schemas.microsoft.com/office/drawing/2014/main" id="{029F2836-12E6-984F-8D4C-5C231153EB4A}"/>
              </a:ext>
            </a:extLst>
          </p:cNvPr>
          <p:cNvSpPr/>
          <p:nvPr/>
        </p:nvSpPr>
        <p:spPr bwMode="auto">
          <a:xfrm>
            <a:off x="1623067" y="4454142"/>
            <a:ext cx="1786701"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200" b="0">
                <a:solidFill>
                  <a:prstClr val="black"/>
                </a:solidFill>
                <a:latin typeface="Calibri Light" panose="020F0302020204030204" pitchFamily="34" charset="0"/>
                <a:cs typeface="Calibri Light" panose="020F0302020204030204" pitchFamily="34" charset="0"/>
              </a:rPr>
              <a:t>WEBAPI</a:t>
            </a:r>
            <a:endParaRPr lang="en-GB" sz="1200" b="0">
              <a:solidFill>
                <a:prstClr val="black"/>
              </a:solidFill>
              <a:latin typeface="Arial"/>
            </a:endParaRPr>
          </a:p>
        </p:txBody>
      </p:sp>
      <p:sp>
        <p:nvSpPr>
          <p:cNvPr id="120" name="Left-right Arrow 119">
            <a:extLst>
              <a:ext uri="{FF2B5EF4-FFF2-40B4-BE49-F238E27FC236}">
                <a16:creationId xmlns:a16="http://schemas.microsoft.com/office/drawing/2014/main" id="{A49C24FA-139B-984E-B3C7-9BE74CFC304C}"/>
              </a:ext>
            </a:extLst>
          </p:cNvPr>
          <p:cNvSpPr/>
          <p:nvPr/>
        </p:nvSpPr>
        <p:spPr bwMode="auto">
          <a:xfrm>
            <a:off x="1623065" y="4814049"/>
            <a:ext cx="1960086"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200" b="0">
                <a:solidFill>
                  <a:prstClr val="black"/>
                </a:solidFill>
                <a:latin typeface="Calibri Light" panose="020F0302020204030204" pitchFamily="34" charset="0"/>
                <a:cs typeface="Calibri Light" panose="020F0302020204030204" pitchFamily="34" charset="0"/>
              </a:rPr>
              <a:t>CDS/ADS API</a:t>
            </a:r>
            <a:endParaRPr lang="en-GB" sz="1200" b="0">
              <a:solidFill>
                <a:prstClr val="black"/>
              </a:solidFill>
              <a:latin typeface="Arial"/>
            </a:endParaRPr>
          </a:p>
        </p:txBody>
      </p:sp>
      <p:cxnSp>
        <p:nvCxnSpPr>
          <p:cNvPr id="121" name="Straight Arrow Connector 120">
            <a:extLst>
              <a:ext uri="{FF2B5EF4-FFF2-40B4-BE49-F238E27FC236}">
                <a16:creationId xmlns:a16="http://schemas.microsoft.com/office/drawing/2014/main" id="{02C76DDC-D573-624D-90AA-A4FD3BE29690}"/>
              </a:ext>
            </a:extLst>
          </p:cNvPr>
          <p:cNvCxnSpPr>
            <a:cxnSpLocks/>
          </p:cNvCxnSpPr>
          <p:nvPr/>
        </p:nvCxnSpPr>
        <p:spPr bwMode="auto">
          <a:xfrm>
            <a:off x="1965525" y="4337378"/>
            <a:ext cx="0" cy="15851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122" name="Left-right Arrow 121">
            <a:extLst>
              <a:ext uri="{FF2B5EF4-FFF2-40B4-BE49-F238E27FC236}">
                <a16:creationId xmlns:a16="http://schemas.microsoft.com/office/drawing/2014/main" id="{9F788E56-62BD-B046-977C-B16469178FD3}"/>
              </a:ext>
            </a:extLst>
          </p:cNvPr>
          <p:cNvSpPr/>
          <p:nvPr/>
        </p:nvSpPr>
        <p:spPr bwMode="auto">
          <a:xfrm>
            <a:off x="1623067" y="3014517"/>
            <a:ext cx="1677163" cy="277128"/>
          </a:xfrm>
          <a:prstGeom prst="leftRightArrow">
            <a:avLst>
              <a:gd name="adj1" fmla="val 73371"/>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r>
              <a:rPr lang="en-GB" sz="1200" b="0">
                <a:solidFill>
                  <a:prstClr val="black"/>
                </a:solidFill>
                <a:latin typeface="Calibri Light" panose="020F0302020204030204" pitchFamily="34" charset="0"/>
                <a:cs typeface="Calibri Light" panose="020F0302020204030204" pitchFamily="34" charset="0"/>
              </a:rPr>
              <a:t>Data Access APIs</a:t>
            </a:r>
            <a:endParaRPr lang="en-GB" sz="1200" b="0">
              <a:solidFill>
                <a:prstClr val="black"/>
              </a:solidFill>
              <a:latin typeface="Arial"/>
            </a:endParaRPr>
          </a:p>
        </p:txBody>
      </p:sp>
      <p:sp>
        <p:nvSpPr>
          <p:cNvPr id="123" name="Right Arrow 122">
            <a:extLst>
              <a:ext uri="{FF2B5EF4-FFF2-40B4-BE49-F238E27FC236}">
                <a16:creationId xmlns:a16="http://schemas.microsoft.com/office/drawing/2014/main" id="{32CDBEB5-8BC2-F84A-A33A-1503B91B5113}"/>
              </a:ext>
            </a:extLst>
          </p:cNvPr>
          <p:cNvSpPr/>
          <p:nvPr/>
        </p:nvSpPr>
        <p:spPr bwMode="auto">
          <a:xfrm>
            <a:off x="617542" y="5400744"/>
            <a:ext cx="368535" cy="115122"/>
          </a:xfrm>
          <a:prstGeom prst="rightArrow">
            <a:avLst>
              <a:gd name="adj1" fmla="val 47869"/>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fontAlgn="auto">
              <a:spcBef>
                <a:spcPts val="0"/>
              </a:spcBef>
              <a:spcAft>
                <a:spcPts val="0"/>
              </a:spcAft>
              <a:defRPr/>
            </a:pPr>
            <a:endParaRPr lang="en-GB" sz="1200" b="0">
              <a:solidFill>
                <a:srgbClr val="FFFFFF"/>
              </a:solidFill>
              <a:latin typeface="Arial"/>
            </a:endParaRPr>
          </a:p>
        </p:txBody>
      </p:sp>
      <p:sp>
        <p:nvSpPr>
          <p:cNvPr id="124" name="Left-right Arrow 123">
            <a:extLst>
              <a:ext uri="{FF2B5EF4-FFF2-40B4-BE49-F238E27FC236}">
                <a16:creationId xmlns:a16="http://schemas.microsoft.com/office/drawing/2014/main" id="{8DE40D35-0AD9-3E4A-AB93-7C1FD18F0E42}"/>
              </a:ext>
            </a:extLst>
          </p:cNvPr>
          <p:cNvSpPr/>
          <p:nvPr/>
        </p:nvSpPr>
        <p:spPr bwMode="auto">
          <a:xfrm>
            <a:off x="609654" y="5641971"/>
            <a:ext cx="368535" cy="115122"/>
          </a:xfrm>
          <a:prstGeom prst="leftRightArrow">
            <a:avLst>
              <a:gd name="adj1" fmla="val 51002"/>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eaLnBrk="0" fontAlgn="auto" hangingPunct="0">
              <a:spcBef>
                <a:spcPct val="50000"/>
              </a:spcBef>
              <a:spcAft>
                <a:spcPts val="0"/>
              </a:spcAft>
              <a:defRPr/>
            </a:pPr>
            <a:endParaRPr lang="en-GB" sz="1200" b="0">
              <a:solidFill>
                <a:srgbClr val="FFFFFF"/>
              </a:solidFill>
              <a:latin typeface="Arial"/>
            </a:endParaRPr>
          </a:p>
        </p:txBody>
      </p:sp>
      <p:sp>
        <p:nvSpPr>
          <p:cNvPr id="125" name="Rectangle 124">
            <a:extLst>
              <a:ext uri="{FF2B5EF4-FFF2-40B4-BE49-F238E27FC236}">
                <a16:creationId xmlns:a16="http://schemas.microsoft.com/office/drawing/2014/main" id="{CF839CC6-A583-7A47-A359-F773D5FE5225}"/>
              </a:ext>
            </a:extLst>
          </p:cNvPr>
          <p:cNvSpPr/>
          <p:nvPr/>
        </p:nvSpPr>
        <p:spPr>
          <a:xfrm>
            <a:off x="934325" y="5544847"/>
            <a:ext cx="992321" cy="307697"/>
          </a:xfrm>
          <a:prstGeom prst="rect">
            <a:avLst/>
          </a:prstGeom>
        </p:spPr>
        <p:txBody>
          <a:bodyPr wrap="none">
            <a:spAutoFit/>
          </a:bodyPr>
          <a:lstStyle/>
          <a:p>
            <a:pPr defTabSz="914126" fontAlgn="auto">
              <a:spcBef>
                <a:spcPts val="0"/>
              </a:spcBef>
              <a:spcAft>
                <a:spcPts val="0"/>
              </a:spcAft>
              <a:defRPr/>
            </a:pPr>
            <a:r>
              <a:rPr lang="en-GB" sz="1400" b="0">
                <a:solidFill>
                  <a:srgbClr val="002569">
                    <a:lumMod val="50000"/>
                  </a:srgbClr>
                </a:solidFill>
                <a:latin typeface="Calibri Light" panose="020F0302020204030204" pitchFamily="34" charset="0"/>
                <a:cs typeface="Calibri Light" panose="020F0302020204030204" pitchFamily="34" charset="0"/>
              </a:rPr>
              <a:t>Pull service</a:t>
            </a:r>
            <a:endParaRPr lang="en-GB" sz="1400" b="0">
              <a:solidFill>
                <a:srgbClr val="FFFFFF"/>
              </a:solidFill>
              <a:latin typeface="Arial"/>
            </a:endParaRPr>
          </a:p>
        </p:txBody>
      </p:sp>
      <p:sp>
        <p:nvSpPr>
          <p:cNvPr id="126" name="Rectangle 125">
            <a:extLst>
              <a:ext uri="{FF2B5EF4-FFF2-40B4-BE49-F238E27FC236}">
                <a16:creationId xmlns:a16="http://schemas.microsoft.com/office/drawing/2014/main" id="{15D71ABB-8ACE-9843-B5D9-90A1DD542FEA}"/>
              </a:ext>
            </a:extLst>
          </p:cNvPr>
          <p:cNvSpPr/>
          <p:nvPr/>
        </p:nvSpPr>
        <p:spPr>
          <a:xfrm>
            <a:off x="934325" y="5303035"/>
            <a:ext cx="1074053" cy="307697"/>
          </a:xfrm>
          <a:prstGeom prst="rect">
            <a:avLst/>
          </a:prstGeom>
        </p:spPr>
        <p:txBody>
          <a:bodyPr wrap="none">
            <a:spAutoFit/>
          </a:bodyPr>
          <a:lstStyle/>
          <a:p>
            <a:pPr defTabSz="914126" fontAlgn="auto">
              <a:spcBef>
                <a:spcPts val="0"/>
              </a:spcBef>
              <a:spcAft>
                <a:spcPts val="0"/>
              </a:spcAft>
              <a:defRPr/>
            </a:pPr>
            <a:r>
              <a:rPr lang="en-GB" sz="1400" b="0">
                <a:solidFill>
                  <a:srgbClr val="002569">
                    <a:lumMod val="50000"/>
                  </a:srgbClr>
                </a:solidFill>
                <a:latin typeface="Calibri Light" panose="020F0302020204030204" pitchFamily="34" charset="0"/>
                <a:cs typeface="Calibri Light" panose="020F0302020204030204" pitchFamily="34" charset="0"/>
              </a:rPr>
              <a:t>Push service</a:t>
            </a:r>
            <a:endParaRPr lang="en-GB" sz="1400" b="0">
              <a:solidFill>
                <a:srgbClr val="FFFFFF"/>
              </a:solidFill>
              <a:latin typeface="Arial"/>
            </a:endParaRPr>
          </a:p>
        </p:txBody>
      </p:sp>
      <p:sp>
        <p:nvSpPr>
          <p:cNvPr id="127" name="Right Arrow 126">
            <a:extLst>
              <a:ext uri="{FF2B5EF4-FFF2-40B4-BE49-F238E27FC236}">
                <a16:creationId xmlns:a16="http://schemas.microsoft.com/office/drawing/2014/main" id="{D7E10D9D-5BE5-6E4A-B833-3FF886CBE4B0}"/>
              </a:ext>
            </a:extLst>
          </p:cNvPr>
          <p:cNvSpPr/>
          <p:nvPr/>
        </p:nvSpPr>
        <p:spPr bwMode="auto">
          <a:xfrm>
            <a:off x="1636269" y="2252235"/>
            <a:ext cx="1665991" cy="277711"/>
          </a:xfrm>
          <a:prstGeom prst="rightArrow">
            <a:avLst>
              <a:gd name="adj1" fmla="val 70238"/>
              <a:gd name="adj2" fmla="val 50000"/>
            </a:avLst>
          </a:prstGeom>
          <a:solidFill>
            <a:schemeClr val="bg2"/>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ctr" anchorCtr="0" compatLnSpc="1">
            <a:prstTxWarp prst="textNoShape">
              <a:avLst/>
            </a:prstTxWarp>
          </a:bodyPr>
          <a:lstStyle/>
          <a:p>
            <a:pPr algn="ctr" defTabSz="914126" fontAlgn="auto">
              <a:spcBef>
                <a:spcPts val="0"/>
              </a:spcBef>
              <a:spcAft>
                <a:spcPts val="0"/>
              </a:spcAft>
              <a:defRPr/>
            </a:pPr>
            <a:r>
              <a:rPr lang="en-GB" sz="1200" b="0" err="1">
                <a:solidFill>
                  <a:prstClr val="black"/>
                </a:solidFill>
                <a:latin typeface="Calibri Light" panose="020F0302020204030204" pitchFamily="34" charset="0"/>
                <a:cs typeface="Calibri Light" panose="020F0302020204030204" pitchFamily="34" charset="0"/>
              </a:rPr>
              <a:t>EUMETCast</a:t>
            </a:r>
            <a:r>
              <a:rPr lang="en-GB" sz="1200" b="0">
                <a:solidFill>
                  <a:prstClr val="black"/>
                </a:solidFill>
                <a:latin typeface="Calibri Light" panose="020F0302020204030204" pitchFamily="34" charset="0"/>
                <a:cs typeface="Calibri Light" panose="020F0302020204030204" pitchFamily="34" charset="0"/>
              </a:rPr>
              <a:t> Terrestrial</a:t>
            </a:r>
            <a:endParaRPr lang="en-GB" sz="1200" b="0">
              <a:solidFill>
                <a:prstClr val="black"/>
              </a:solidFill>
              <a:latin typeface="Arial"/>
            </a:endParaRPr>
          </a:p>
        </p:txBody>
      </p:sp>
      <p:sp>
        <p:nvSpPr>
          <p:cNvPr id="128" name="Rectangle 127">
            <a:extLst>
              <a:ext uri="{FF2B5EF4-FFF2-40B4-BE49-F238E27FC236}">
                <a16:creationId xmlns:a16="http://schemas.microsoft.com/office/drawing/2014/main" id="{F6557020-C1BE-D547-9C26-C6D6B914C635}"/>
              </a:ext>
            </a:extLst>
          </p:cNvPr>
          <p:cNvSpPr/>
          <p:nvPr/>
        </p:nvSpPr>
        <p:spPr>
          <a:xfrm rot="19656297">
            <a:off x="3206712" y="1464618"/>
            <a:ext cx="3547766" cy="2564675"/>
          </a:xfrm>
          <a:prstGeom prst="rect">
            <a:avLst/>
          </a:prstGeom>
        </p:spPr>
        <p:txBody>
          <a:bodyPr wrap="none">
            <a:prstTxWarp prst="textArchUp">
              <a:avLst/>
            </a:prstTxWarp>
            <a:spAutoFit/>
          </a:bodyPr>
          <a:lstStyle/>
          <a:p>
            <a:pPr algn="ctr" defTabSz="914126" fontAlgn="auto">
              <a:spcBef>
                <a:spcPts val="0"/>
              </a:spcBef>
              <a:spcAft>
                <a:spcPts val="0"/>
              </a:spcAft>
              <a:defRPr/>
            </a:pPr>
            <a:r>
              <a:rPr lang="en-US" sz="1600" b="0">
                <a:solidFill>
                  <a:srgbClr val="1F497D"/>
                </a:solidFill>
                <a:latin typeface="Calibri Light" panose="020F0302020204030204" pitchFamily="34" charset="0"/>
                <a:cs typeface="Calibri Light" panose="020F0302020204030204" pitchFamily="34" charset="0"/>
              </a:rPr>
              <a:t>Collaborative development. </a:t>
            </a:r>
          </a:p>
        </p:txBody>
      </p:sp>
      <p:sp>
        <p:nvSpPr>
          <p:cNvPr id="129" name="Block Arc 128">
            <a:extLst>
              <a:ext uri="{FF2B5EF4-FFF2-40B4-BE49-F238E27FC236}">
                <a16:creationId xmlns:a16="http://schemas.microsoft.com/office/drawing/2014/main" id="{2ED31E96-37D8-3140-9E78-693AD064902A}"/>
              </a:ext>
            </a:extLst>
          </p:cNvPr>
          <p:cNvSpPr>
            <a:spLocks noChangeAspect="1"/>
          </p:cNvSpPr>
          <p:nvPr/>
        </p:nvSpPr>
        <p:spPr bwMode="auto">
          <a:xfrm rot="14322479">
            <a:off x="4789656" y="2671505"/>
            <a:ext cx="2113724" cy="2113724"/>
          </a:xfrm>
          <a:prstGeom prst="blockArc">
            <a:avLst>
              <a:gd name="adj1" fmla="val 8937968"/>
              <a:gd name="adj2" fmla="val 9431364"/>
              <a:gd name="adj3" fmla="val 12262"/>
            </a:avLst>
          </a:prstGeom>
          <a:solidFill>
            <a:srgbClr val="C00000"/>
          </a:solidFill>
          <a:ln w="9525" cap="flat" cmpd="sng" algn="ctr">
            <a:solidFill>
              <a:srgbClr val="000000"/>
            </a:solid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defTabSz="914126" eaLnBrk="0" fontAlgn="auto" hangingPunct="0">
              <a:spcBef>
                <a:spcPct val="50000"/>
              </a:spcBef>
              <a:spcAft>
                <a:spcPts val="0"/>
              </a:spcAft>
              <a:defRPr/>
            </a:pPr>
            <a:endParaRPr lang="en-GB" sz="1800" b="0">
              <a:solidFill>
                <a:srgbClr val="FFFFFF"/>
              </a:solidFill>
              <a:latin typeface="Arial"/>
            </a:endParaRPr>
          </a:p>
        </p:txBody>
      </p:sp>
      <p:cxnSp>
        <p:nvCxnSpPr>
          <p:cNvPr id="130" name="Straight Connector 129">
            <a:extLst>
              <a:ext uri="{FF2B5EF4-FFF2-40B4-BE49-F238E27FC236}">
                <a16:creationId xmlns:a16="http://schemas.microsoft.com/office/drawing/2014/main" id="{E3623BFF-5933-FD4E-BAD7-DB6D921605C0}"/>
              </a:ext>
            </a:extLst>
          </p:cNvPr>
          <p:cNvCxnSpPr>
            <a:cxnSpLocks/>
          </p:cNvCxnSpPr>
          <p:nvPr/>
        </p:nvCxnSpPr>
        <p:spPr bwMode="auto">
          <a:xfrm flipH="1">
            <a:off x="6720431" y="4264753"/>
            <a:ext cx="716426" cy="0"/>
          </a:xfrm>
          <a:prstGeom prst="line">
            <a:avLst/>
          </a:prstGeom>
          <a:ln w="19050">
            <a:solidFill>
              <a:srgbClr val="C00000"/>
            </a:solidFill>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1" name="Straight Connector 130">
            <a:extLst>
              <a:ext uri="{FF2B5EF4-FFF2-40B4-BE49-F238E27FC236}">
                <a16:creationId xmlns:a16="http://schemas.microsoft.com/office/drawing/2014/main" id="{DF74FA41-0935-5F4E-8DA1-4EA41FC426B3}"/>
              </a:ext>
            </a:extLst>
          </p:cNvPr>
          <p:cNvCxnSpPr>
            <a:cxnSpLocks/>
          </p:cNvCxnSpPr>
          <p:nvPr/>
        </p:nvCxnSpPr>
        <p:spPr bwMode="auto">
          <a:xfrm>
            <a:off x="7436857" y="3307153"/>
            <a:ext cx="0" cy="1303425"/>
          </a:xfrm>
          <a:prstGeom prst="line">
            <a:avLst/>
          </a:prstGeom>
          <a:ln w="19050">
            <a:solidFill>
              <a:srgbClr val="C00000"/>
            </a:solidFill>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32" name="Rectangle 131">
            <a:extLst>
              <a:ext uri="{FF2B5EF4-FFF2-40B4-BE49-F238E27FC236}">
                <a16:creationId xmlns:a16="http://schemas.microsoft.com/office/drawing/2014/main" id="{A925A63E-9B65-9947-A7F4-26C1DE2E5598}"/>
              </a:ext>
            </a:extLst>
          </p:cNvPr>
          <p:cNvSpPr/>
          <p:nvPr/>
        </p:nvSpPr>
        <p:spPr bwMode="auto">
          <a:xfrm>
            <a:off x="6354797" y="3461223"/>
            <a:ext cx="1899718" cy="247017"/>
          </a:xfrm>
          <a:prstGeom prst="rect">
            <a:avLst/>
          </a:prstGeom>
          <a:solidFill>
            <a:srgbClr val="BBE8CE"/>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algn="r" defTabSz="914126" eaLnBrk="0" fontAlgn="auto" hangingPunct="0">
              <a:spcBef>
                <a:spcPct val="50000"/>
              </a:spcBef>
              <a:spcAft>
                <a:spcPts val="0"/>
              </a:spcAft>
              <a:defRPr/>
            </a:pPr>
            <a:r>
              <a:rPr lang="en-GB" sz="1200" b="0">
                <a:solidFill>
                  <a:srgbClr val="000000"/>
                </a:solidFill>
                <a:latin typeface="Calibri Light" panose="020F0302020204030204" pitchFamily="34" charset="0"/>
                <a:cs typeface="Calibri Light" panose="020F0302020204030204" pitchFamily="34" charset="0"/>
              </a:rPr>
              <a:t>Project tenancy: EUMETSAT</a:t>
            </a:r>
          </a:p>
        </p:txBody>
      </p:sp>
      <p:sp>
        <p:nvSpPr>
          <p:cNvPr id="133" name="Rectangle 132">
            <a:extLst>
              <a:ext uri="{FF2B5EF4-FFF2-40B4-BE49-F238E27FC236}">
                <a16:creationId xmlns:a16="http://schemas.microsoft.com/office/drawing/2014/main" id="{197AF853-6E46-2F4A-8D82-B2250ADB4AFE}"/>
              </a:ext>
            </a:extLst>
          </p:cNvPr>
          <p:cNvSpPr/>
          <p:nvPr/>
        </p:nvSpPr>
        <p:spPr bwMode="auto">
          <a:xfrm>
            <a:off x="6631989" y="3734827"/>
            <a:ext cx="1617204" cy="241266"/>
          </a:xfrm>
          <a:prstGeom prst="rect">
            <a:avLst/>
          </a:prstGeom>
          <a:solidFill>
            <a:srgbClr val="BBD6E5"/>
          </a:solidFill>
          <a:ln w="9525" cap="flat" cmpd="sng" algn="ctr">
            <a:noFill/>
            <a:prstDash val="solid"/>
            <a:round/>
            <a:headEnd type="none" w="med" len="med"/>
            <a:tailEnd type="none" w="med" len="med"/>
          </a:ln>
          <a:effectLst/>
        </p:spPr>
        <p:txBody>
          <a:bodyPr vert="horz" wrap="square" lIns="35991" tIns="35991" rIns="35991" bIns="35991" numCol="1" rtlCol="0" anchor="t" anchorCtr="0" compatLnSpc="1">
            <a:prstTxWarp prst="textNoShape">
              <a:avLst/>
            </a:prstTxWarp>
          </a:bodyPr>
          <a:lstStyle/>
          <a:p>
            <a:pPr algn="r" defTabSz="914126" eaLnBrk="0" fontAlgn="auto" hangingPunct="0">
              <a:spcBef>
                <a:spcPct val="50000"/>
              </a:spcBef>
              <a:spcAft>
                <a:spcPts val="0"/>
              </a:spcAft>
              <a:defRPr/>
            </a:pPr>
            <a:r>
              <a:rPr lang="en-GB" sz="1200" b="0">
                <a:solidFill>
                  <a:srgbClr val="000000"/>
                </a:solidFill>
                <a:latin typeface="Calibri Light" panose="020F0302020204030204" pitchFamily="34" charset="0"/>
                <a:cs typeface="Calibri Light" panose="020F0302020204030204" pitchFamily="34" charset="0"/>
              </a:rPr>
              <a:t>Project tenancy: ECMWF</a:t>
            </a:r>
          </a:p>
        </p:txBody>
      </p:sp>
      <p:sp>
        <p:nvSpPr>
          <p:cNvPr id="134" name="Rectangle 133">
            <a:extLst>
              <a:ext uri="{FF2B5EF4-FFF2-40B4-BE49-F238E27FC236}">
                <a16:creationId xmlns:a16="http://schemas.microsoft.com/office/drawing/2014/main" id="{63DC1292-06A5-7841-BDEA-271C0841488C}"/>
              </a:ext>
            </a:extLst>
          </p:cNvPr>
          <p:cNvSpPr/>
          <p:nvPr/>
        </p:nvSpPr>
        <p:spPr>
          <a:xfrm rot="2205521">
            <a:off x="4425021" y="1520149"/>
            <a:ext cx="3547766" cy="2564675"/>
          </a:xfrm>
          <a:prstGeom prst="rect">
            <a:avLst/>
          </a:prstGeom>
        </p:spPr>
        <p:txBody>
          <a:bodyPr spcFirstLastPara="1" wrap="none" lIns="91440" tIns="45720" rIns="91440" bIns="45720" numCol="1" anchor="t">
            <a:prstTxWarp prst="textArchUp">
              <a:avLst/>
            </a:prstTxWarp>
            <a:spAutoFit/>
          </a:bodyPr>
          <a:lstStyle/>
          <a:p>
            <a:pPr algn="ctr" defTabSz="914126" fontAlgn="auto">
              <a:spcBef>
                <a:spcPts val="0"/>
              </a:spcBef>
              <a:spcAft>
                <a:spcPts val="0"/>
              </a:spcAft>
              <a:defRPr/>
            </a:pPr>
            <a:r>
              <a:rPr lang="en-US" sz="1600" b="0">
                <a:solidFill>
                  <a:srgbClr val="1F497D"/>
                </a:solidFill>
                <a:latin typeface="Calibri Light"/>
                <a:cs typeface="Calibri Light"/>
              </a:rPr>
              <a:t>Operational use</a:t>
            </a:r>
          </a:p>
        </p:txBody>
      </p:sp>
      <p:sp>
        <p:nvSpPr>
          <p:cNvPr id="135" name="TextBox 134">
            <a:extLst>
              <a:ext uri="{FF2B5EF4-FFF2-40B4-BE49-F238E27FC236}">
                <a16:creationId xmlns:a16="http://schemas.microsoft.com/office/drawing/2014/main" id="{8650C8D4-746A-8D4D-A9C4-5620C527F3E9}"/>
              </a:ext>
            </a:extLst>
          </p:cNvPr>
          <p:cNvSpPr txBox="1"/>
          <p:nvPr/>
        </p:nvSpPr>
        <p:spPr>
          <a:xfrm>
            <a:off x="5110082" y="3456505"/>
            <a:ext cx="923651" cy="523220"/>
          </a:xfrm>
          <a:prstGeom prst="rect">
            <a:avLst/>
          </a:prstGeom>
          <a:noFill/>
          <a:effectLst>
            <a:glow rad="63500">
              <a:schemeClr val="accent3">
                <a:satMod val="175000"/>
                <a:alpha val="69000"/>
              </a:schemeClr>
            </a:glow>
            <a:reflection blurRad="6350" stA="88602" endPos="55000" dir="5400000" sy="-100000" algn="bl" rotWithShape="0"/>
          </a:effectLst>
        </p:spPr>
        <p:txBody>
          <a:bodyPr wrap="none" rtlCol="0">
            <a:spAutoFit/>
          </a:bodyPr>
          <a:lstStyle/>
          <a:p>
            <a:pPr defTabSz="457200" fontAlgn="auto">
              <a:spcBef>
                <a:spcPts val="0"/>
              </a:spcBef>
              <a:spcAft>
                <a:spcPts val="0"/>
              </a:spcAft>
            </a:pPr>
            <a:r>
              <a:rPr lang="en-FI" sz="2800">
                <a:solidFill>
                  <a:prstClr val="black"/>
                </a:solidFill>
                <a:latin typeface="Arial"/>
              </a:rPr>
              <a:t>IaaS</a:t>
            </a:r>
          </a:p>
        </p:txBody>
      </p:sp>
      <p:sp>
        <p:nvSpPr>
          <p:cNvPr id="4" name="TextBox 3">
            <a:extLst>
              <a:ext uri="{FF2B5EF4-FFF2-40B4-BE49-F238E27FC236}">
                <a16:creationId xmlns:a16="http://schemas.microsoft.com/office/drawing/2014/main" id="{240415B3-F62F-614F-9089-E6D44BB04CFD}"/>
              </a:ext>
            </a:extLst>
          </p:cNvPr>
          <p:cNvSpPr txBox="1"/>
          <p:nvPr/>
        </p:nvSpPr>
        <p:spPr>
          <a:xfrm>
            <a:off x="8380002" y="1737851"/>
            <a:ext cx="3534257" cy="3508653"/>
          </a:xfrm>
          <a:prstGeom prst="rect">
            <a:avLst/>
          </a:prstGeom>
          <a:noFill/>
        </p:spPr>
        <p:txBody>
          <a:bodyPr wrap="square" rtlCol="0">
            <a:spAutoFit/>
          </a:bodyPr>
          <a:lstStyle/>
          <a:p>
            <a:pPr marL="285750" indent="-285750" defTabSz="457200" fontAlgn="auto">
              <a:spcBef>
                <a:spcPts val="0"/>
              </a:spcBef>
              <a:spcAft>
                <a:spcPts val="300"/>
              </a:spcAft>
              <a:buFont typeface="Arial" panose="020B0604020202020204" pitchFamily="34" charset="0"/>
              <a:buChar char="•"/>
            </a:pPr>
            <a:r>
              <a:rPr lang="en-GB" sz="1800" b="0">
                <a:solidFill>
                  <a:prstClr val="black"/>
                </a:solidFill>
                <a:latin typeface="Roboto" panose="02000000000000000000" pitchFamily="2" charset="0"/>
                <a:ea typeface="Roboto" panose="02000000000000000000" pitchFamily="2" charset="0"/>
              </a:rPr>
              <a:t>EUMETSAT infrastructure contract contains 99.5% SLA</a:t>
            </a:r>
          </a:p>
          <a:p>
            <a:pPr marL="742950" lvl="1" indent="-285750" defTabSz="457200" fontAlgn="auto">
              <a:spcBef>
                <a:spcPts val="0"/>
              </a:spcBef>
              <a:spcAft>
                <a:spcPts val="300"/>
              </a:spcAft>
              <a:buFont typeface="Arial" panose="020B0604020202020204" pitchFamily="34" charset="0"/>
              <a:buChar char="•"/>
            </a:pPr>
            <a:r>
              <a:rPr lang="en-GB" sz="1600" b="0">
                <a:solidFill>
                  <a:prstClr val="black"/>
                </a:solidFill>
                <a:latin typeface="Roboto" panose="02000000000000000000" pitchFamily="2" charset="0"/>
                <a:ea typeface="Roboto" panose="02000000000000000000" pitchFamily="2" charset="0"/>
              </a:rPr>
              <a:t>(allowing ~3,5h downtime per month)</a:t>
            </a:r>
          </a:p>
          <a:p>
            <a:pPr marL="285750" indent="-285750" defTabSz="457200" fontAlgn="auto">
              <a:spcBef>
                <a:spcPts val="0"/>
              </a:spcBef>
              <a:spcAft>
                <a:spcPts val="300"/>
              </a:spcAft>
              <a:buFont typeface="Arial" panose="020B0604020202020204" pitchFamily="34" charset="0"/>
              <a:buChar char="•"/>
            </a:pPr>
            <a:r>
              <a:rPr lang="en-GB" sz="1800" b="0">
                <a:solidFill>
                  <a:prstClr val="black"/>
                </a:solidFill>
                <a:latin typeface="Roboto" panose="02000000000000000000" pitchFamily="2" charset="0"/>
                <a:ea typeface="Roboto" panose="02000000000000000000" pitchFamily="2" charset="0"/>
              </a:rPr>
              <a:t>EUMETSAT Morpheus and Big Data Services are not in 24/7 maintenance</a:t>
            </a:r>
          </a:p>
          <a:p>
            <a:pPr marL="285750" indent="-285750" defTabSz="457200" fontAlgn="auto">
              <a:spcBef>
                <a:spcPts val="0"/>
              </a:spcBef>
              <a:spcAft>
                <a:spcPts val="300"/>
              </a:spcAft>
              <a:buFont typeface="Arial" panose="020B0604020202020204" pitchFamily="34" charset="0"/>
              <a:buChar char="•"/>
            </a:pPr>
            <a:endParaRPr lang="en-GB" sz="1800" b="0">
              <a:solidFill>
                <a:prstClr val="black"/>
              </a:solidFill>
              <a:latin typeface="Roboto" panose="02000000000000000000" pitchFamily="2" charset="0"/>
              <a:ea typeface="Roboto" panose="02000000000000000000" pitchFamily="2" charset="0"/>
            </a:endParaRPr>
          </a:p>
          <a:p>
            <a:pPr marL="285750" indent="-285750" defTabSz="457200" fontAlgn="auto">
              <a:spcBef>
                <a:spcPts val="0"/>
              </a:spcBef>
              <a:spcAft>
                <a:spcPts val="300"/>
              </a:spcAft>
              <a:buFont typeface="Arial" panose="020B0604020202020204" pitchFamily="34" charset="0"/>
              <a:buChar char="•"/>
            </a:pPr>
            <a:r>
              <a:rPr lang="en-GB" sz="1800" b="0">
                <a:solidFill>
                  <a:prstClr val="black"/>
                </a:solidFill>
                <a:latin typeface="Roboto" panose="02000000000000000000" pitchFamily="2" charset="0"/>
                <a:ea typeface="Roboto" panose="02000000000000000000" pitchFamily="2" charset="0"/>
              </a:rPr>
              <a:t>ECMWF Infrastructure with 99.9% guaranteed availability and 24/7 operational monitoring</a:t>
            </a:r>
          </a:p>
        </p:txBody>
      </p:sp>
    </p:spTree>
    <p:extLst>
      <p:ext uri="{BB962C8B-B14F-4D97-AF65-F5344CB8AC3E}">
        <p14:creationId xmlns:p14="http://schemas.microsoft.com/office/powerpoint/2010/main" val="122607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a:solidFill>
                  <a:schemeClr val="tx1"/>
                </a:solidFill>
                <a:latin typeface="Dosis" pitchFamily="2" charset="77"/>
                <a:cs typeface="Calibri" panose="020F0502020204030204" pitchFamily="34" charset="0"/>
              </a:rPr>
              <a:t>Roles and definitions</a:t>
            </a:r>
          </a:p>
        </p:txBody>
      </p:sp>
      <p:sp>
        <p:nvSpPr>
          <p:cNvPr id="4" name="Slide Number Placeholder 3"/>
          <p:cNvSpPr>
            <a:spLocks noGrp="1"/>
          </p:cNvSpPr>
          <p:nvPr>
            <p:ph type="sldNum" sz="quarter" idx="4294967295"/>
          </p:nvPr>
        </p:nvSpPr>
        <p:spPr>
          <a:xfrm>
            <a:off x="11077285" y="6258560"/>
            <a:ext cx="1114715" cy="194575"/>
          </a:xfrm>
          <a:prstGeom prst="rect">
            <a:avLst/>
          </a:prstGeom>
        </p:spPr>
        <p:txBody>
          <a:bodyPr/>
          <a:lstStyle/>
          <a:p>
            <a:fld id="{6B3B0B0F-E794-1244-9699-107C60B9C23A}" type="slidenum">
              <a:rPr lang="en-US" smtClean="0"/>
              <a:pPr/>
              <a:t>15</a:t>
            </a:fld>
            <a:endParaRPr lang="en-US"/>
          </a:p>
        </p:txBody>
      </p:sp>
      <p:grpSp>
        <p:nvGrpSpPr>
          <p:cNvPr id="28" name="Group 27">
            <a:extLst>
              <a:ext uri="{FF2B5EF4-FFF2-40B4-BE49-F238E27FC236}">
                <a16:creationId xmlns:a16="http://schemas.microsoft.com/office/drawing/2014/main" id="{02F0777D-7504-0D83-9AE6-FB8335D08C01}"/>
              </a:ext>
            </a:extLst>
          </p:cNvPr>
          <p:cNvGrpSpPr/>
          <p:nvPr/>
        </p:nvGrpSpPr>
        <p:grpSpPr>
          <a:xfrm>
            <a:off x="678191" y="1053112"/>
            <a:ext cx="5128249" cy="2196026"/>
            <a:chOff x="678191" y="1053112"/>
            <a:chExt cx="5128249" cy="2196026"/>
          </a:xfrm>
        </p:grpSpPr>
        <p:grpSp>
          <p:nvGrpSpPr>
            <p:cNvPr id="22" name="Group 21">
              <a:extLst>
                <a:ext uri="{FF2B5EF4-FFF2-40B4-BE49-F238E27FC236}">
                  <a16:creationId xmlns:a16="http://schemas.microsoft.com/office/drawing/2014/main" id="{2D841762-9355-A694-CC69-DAEC1B185704}"/>
                </a:ext>
              </a:extLst>
            </p:cNvPr>
            <p:cNvGrpSpPr/>
            <p:nvPr/>
          </p:nvGrpSpPr>
          <p:grpSpPr>
            <a:xfrm>
              <a:off x="708671" y="1433256"/>
              <a:ext cx="5097769" cy="1815882"/>
              <a:chOff x="8373291" y="2409256"/>
              <a:chExt cx="5097769" cy="1815882"/>
            </a:xfrm>
          </p:grpSpPr>
          <p:sp>
            <p:nvSpPr>
              <p:cNvPr id="16" name="TextBox 15">
                <a:extLst>
                  <a:ext uri="{FF2B5EF4-FFF2-40B4-BE49-F238E27FC236}">
                    <a16:creationId xmlns:a16="http://schemas.microsoft.com/office/drawing/2014/main" id="{56A8A480-4D2E-C7A5-E999-E350B47E8756}"/>
                  </a:ext>
                </a:extLst>
              </p:cNvPr>
              <p:cNvSpPr txBox="1"/>
              <p:nvPr/>
            </p:nvSpPr>
            <p:spPr>
              <a:xfrm>
                <a:off x="8373291" y="2409256"/>
                <a:ext cx="5097769" cy="18158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2"/>
                <a:r>
                  <a:rPr lang="en-GB" sz="1600" b="0">
                    <a:solidFill>
                      <a:schemeClr val="tx1"/>
                    </a:solidFill>
                    <a:latin typeface="Roboto" panose="02000000000000000000" pitchFamily="2" charset="0"/>
                    <a:ea typeface="Roboto" panose="02000000000000000000" pitchFamily="2" charset="0"/>
                  </a:rPr>
                  <a:t>The designated representative of ECMWF, EUMETSAT and Member and Co-operating States of EUMETSAT and ECMWF who authorizes access to the EWC Services. </a:t>
                </a:r>
              </a:p>
              <a:p>
                <a:pPr lvl="2"/>
                <a:endParaRPr lang="en-GB" sz="1600" b="0">
                  <a:solidFill>
                    <a:schemeClr val="tx1"/>
                  </a:solidFill>
                  <a:latin typeface="Roboto" panose="02000000000000000000" pitchFamily="2" charset="0"/>
                  <a:ea typeface="Roboto" panose="02000000000000000000" pitchFamily="2" charset="0"/>
                </a:endParaRPr>
              </a:p>
              <a:p>
                <a:pPr lvl="2"/>
                <a:r>
                  <a:rPr lang="en-GB" sz="1600" b="0">
                    <a:solidFill>
                      <a:schemeClr val="tx1"/>
                    </a:solidFill>
                    <a:latin typeface="Roboto" panose="02000000000000000000" pitchFamily="2" charset="0"/>
                    <a:ea typeface="Roboto" panose="02000000000000000000" pitchFamily="2" charset="0"/>
                  </a:rPr>
                  <a:t>Authorizing officer may act as tenant admin or delegate the task.</a:t>
                </a:r>
                <a:endParaRPr lang="en-GB" sz="1400" b="0">
                  <a:solidFill>
                    <a:schemeClr val="tx1"/>
                  </a:solidFill>
                  <a:latin typeface="Roboto" panose="02000000000000000000" pitchFamily="2" charset="0"/>
                  <a:ea typeface="Roboto" panose="02000000000000000000" pitchFamily="2" charset="0"/>
                </a:endParaRPr>
              </a:p>
            </p:txBody>
          </p:sp>
          <p:pic>
            <p:nvPicPr>
              <p:cNvPr id="5" name="Graphic 4" descr="Police male with solid fill">
                <a:extLst>
                  <a:ext uri="{FF2B5EF4-FFF2-40B4-BE49-F238E27FC236}">
                    <a16:creationId xmlns:a16="http://schemas.microsoft.com/office/drawing/2014/main" id="{44B3B03F-DF77-7509-DCA8-8033E22D8C8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38555" y="2517929"/>
                <a:ext cx="720000" cy="602087"/>
              </a:xfrm>
              <a:prstGeom prst="rect">
                <a:avLst/>
              </a:prstGeom>
            </p:spPr>
          </p:pic>
        </p:grpSp>
        <p:sp>
          <p:nvSpPr>
            <p:cNvPr id="27" name="TextBox 26">
              <a:extLst>
                <a:ext uri="{FF2B5EF4-FFF2-40B4-BE49-F238E27FC236}">
                  <a16:creationId xmlns:a16="http://schemas.microsoft.com/office/drawing/2014/main" id="{93CEFDE8-F0D4-4740-3F7E-2A18CAB52295}"/>
                </a:ext>
              </a:extLst>
            </p:cNvPr>
            <p:cNvSpPr txBox="1"/>
            <p:nvPr/>
          </p:nvSpPr>
          <p:spPr>
            <a:xfrm>
              <a:off x="678191" y="1053112"/>
              <a:ext cx="2179320" cy="369332"/>
            </a:xfrm>
            <a:prstGeom prst="rect">
              <a:avLst/>
            </a:prstGeom>
            <a:noFill/>
          </p:spPr>
          <p:txBody>
            <a:bodyPr wrap="square">
              <a:spAutoFit/>
            </a:bodyPr>
            <a:lstStyle/>
            <a:p>
              <a:r>
                <a:rPr lang="en-GB" sz="1800" b="0">
                  <a:solidFill>
                    <a:schemeClr val="tx1"/>
                  </a:solidFill>
                  <a:effectLst/>
                  <a:latin typeface="Roboto" panose="02000000000000000000" pitchFamily="2" charset="0"/>
                  <a:ea typeface="Roboto" panose="02000000000000000000" pitchFamily="2" charset="0"/>
                </a:rPr>
                <a:t>Authorizing Officer</a:t>
              </a:r>
              <a:endParaRPr lang="en-FI" sz="1800" b="0">
                <a:solidFill>
                  <a:schemeClr val="tx1"/>
                </a:solidFill>
                <a:effectLst/>
                <a:latin typeface="Roboto" panose="02000000000000000000" pitchFamily="2" charset="0"/>
                <a:ea typeface="Roboto" panose="02000000000000000000" pitchFamily="2" charset="0"/>
                <a:cs typeface="Cambria" panose="02040503050406030204" pitchFamily="18" charset="0"/>
              </a:endParaRPr>
            </a:p>
          </p:txBody>
        </p:sp>
      </p:grpSp>
      <p:grpSp>
        <p:nvGrpSpPr>
          <p:cNvPr id="54" name="Group 53">
            <a:extLst>
              <a:ext uri="{FF2B5EF4-FFF2-40B4-BE49-F238E27FC236}">
                <a16:creationId xmlns:a16="http://schemas.microsoft.com/office/drawing/2014/main" id="{57FD24FD-E4E7-8FAC-ADE7-6AAF9A9B4180}"/>
              </a:ext>
            </a:extLst>
          </p:cNvPr>
          <p:cNvGrpSpPr/>
          <p:nvPr/>
        </p:nvGrpSpPr>
        <p:grpSpPr>
          <a:xfrm>
            <a:off x="6189816" y="1066720"/>
            <a:ext cx="5128249" cy="1703583"/>
            <a:chOff x="678191" y="4898485"/>
            <a:chExt cx="5128249" cy="1703583"/>
          </a:xfrm>
        </p:grpSpPr>
        <p:grpSp>
          <p:nvGrpSpPr>
            <p:cNvPr id="43" name="Group 42">
              <a:extLst>
                <a:ext uri="{FF2B5EF4-FFF2-40B4-BE49-F238E27FC236}">
                  <a16:creationId xmlns:a16="http://schemas.microsoft.com/office/drawing/2014/main" id="{48A026C7-5CDE-2752-0655-EDA764F635A0}"/>
                </a:ext>
              </a:extLst>
            </p:cNvPr>
            <p:cNvGrpSpPr/>
            <p:nvPr/>
          </p:nvGrpSpPr>
          <p:grpSpPr>
            <a:xfrm>
              <a:off x="678191" y="4898485"/>
              <a:ext cx="5128249" cy="1703583"/>
              <a:chOff x="678191" y="1053112"/>
              <a:chExt cx="5128249" cy="1703583"/>
            </a:xfrm>
          </p:grpSpPr>
          <p:sp>
            <p:nvSpPr>
              <p:cNvPr id="46" name="TextBox 45">
                <a:extLst>
                  <a:ext uri="{FF2B5EF4-FFF2-40B4-BE49-F238E27FC236}">
                    <a16:creationId xmlns:a16="http://schemas.microsoft.com/office/drawing/2014/main" id="{24D1841F-A018-CAA6-0AFD-802A5DADE706}"/>
                  </a:ext>
                </a:extLst>
              </p:cNvPr>
              <p:cNvSpPr txBox="1"/>
              <p:nvPr/>
            </p:nvSpPr>
            <p:spPr>
              <a:xfrm>
                <a:off x="708671" y="1433256"/>
                <a:ext cx="5097769" cy="132343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2"/>
                <a:r>
                  <a:rPr lang="en-GB" sz="1600" b="0">
                    <a:effectLst/>
                    <a:latin typeface="Roboto" panose="02000000000000000000" pitchFamily="2" charset="0"/>
                    <a:ea typeface="Roboto" panose="02000000000000000000" pitchFamily="2" charset="0"/>
                  </a:rPr>
                  <a:t>A user authorized by a Tenancy Owner or another existing Tenancy User to use one or more identified Tenancies on the EWC. A Tenancy User may generate Tenancy -based Services for End-Users</a:t>
                </a:r>
              </a:p>
            </p:txBody>
          </p:sp>
          <p:sp>
            <p:nvSpPr>
              <p:cNvPr id="45" name="TextBox 44">
                <a:extLst>
                  <a:ext uri="{FF2B5EF4-FFF2-40B4-BE49-F238E27FC236}">
                    <a16:creationId xmlns:a16="http://schemas.microsoft.com/office/drawing/2014/main" id="{0FB91F78-5B38-A71F-02F4-751DA29CD44A}"/>
                  </a:ext>
                </a:extLst>
              </p:cNvPr>
              <p:cNvSpPr txBox="1"/>
              <p:nvPr/>
            </p:nvSpPr>
            <p:spPr>
              <a:xfrm>
                <a:off x="678191" y="1053112"/>
                <a:ext cx="2179320" cy="369332"/>
              </a:xfrm>
              <a:prstGeom prst="rect">
                <a:avLst/>
              </a:prstGeom>
              <a:noFill/>
            </p:spPr>
            <p:txBody>
              <a:bodyPr wrap="square">
                <a:spAutoFit/>
              </a:bodyPr>
              <a:lstStyle/>
              <a:p>
                <a:r>
                  <a:rPr lang="en-GB" sz="1800" b="0">
                    <a:solidFill>
                      <a:schemeClr val="tx1"/>
                    </a:solidFill>
                    <a:effectLst/>
                    <a:latin typeface="Roboto" panose="02000000000000000000" pitchFamily="2" charset="0"/>
                    <a:ea typeface="Roboto" panose="02000000000000000000" pitchFamily="2" charset="0"/>
                  </a:rPr>
                  <a:t>Tenancy User</a:t>
                </a:r>
                <a:endParaRPr lang="en-FI" sz="1800" b="0">
                  <a:solidFill>
                    <a:schemeClr val="tx1"/>
                  </a:solidFill>
                  <a:effectLst/>
                  <a:latin typeface="Roboto" panose="02000000000000000000" pitchFamily="2" charset="0"/>
                  <a:ea typeface="Roboto" panose="02000000000000000000" pitchFamily="2" charset="0"/>
                  <a:cs typeface="Cambria" panose="02040503050406030204" pitchFamily="18" charset="0"/>
                </a:endParaRPr>
              </a:p>
            </p:txBody>
          </p:sp>
        </p:grpSp>
        <p:pic>
          <p:nvPicPr>
            <p:cNvPr id="49" name="Graphic 48" descr="User Crown Male outline">
              <a:extLst>
                <a:ext uri="{FF2B5EF4-FFF2-40B4-BE49-F238E27FC236}">
                  <a16:creationId xmlns:a16="http://schemas.microsoft.com/office/drawing/2014/main" id="{17C665C3-5174-3DD0-F2B4-BBBB3C6781B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7958" y="5373694"/>
              <a:ext cx="720000" cy="720000"/>
            </a:xfrm>
            <a:prstGeom prst="rect">
              <a:avLst/>
            </a:prstGeom>
          </p:spPr>
        </p:pic>
      </p:grpSp>
      <p:grpSp>
        <p:nvGrpSpPr>
          <p:cNvPr id="55" name="Group 54">
            <a:extLst>
              <a:ext uri="{FF2B5EF4-FFF2-40B4-BE49-F238E27FC236}">
                <a16:creationId xmlns:a16="http://schemas.microsoft.com/office/drawing/2014/main" id="{6A762D8C-7F83-9170-2ABA-B37C58026AC6}"/>
              </a:ext>
            </a:extLst>
          </p:cNvPr>
          <p:cNvGrpSpPr/>
          <p:nvPr/>
        </p:nvGrpSpPr>
        <p:grpSpPr>
          <a:xfrm>
            <a:off x="708671" y="3445136"/>
            <a:ext cx="5128249" cy="1457362"/>
            <a:chOff x="678191" y="3380263"/>
            <a:chExt cx="5128249" cy="1457362"/>
          </a:xfrm>
        </p:grpSpPr>
        <p:grpSp>
          <p:nvGrpSpPr>
            <p:cNvPr id="37" name="Group 36">
              <a:extLst>
                <a:ext uri="{FF2B5EF4-FFF2-40B4-BE49-F238E27FC236}">
                  <a16:creationId xmlns:a16="http://schemas.microsoft.com/office/drawing/2014/main" id="{85CCAC9B-9560-7C3B-E933-3A50ADE717E7}"/>
                </a:ext>
              </a:extLst>
            </p:cNvPr>
            <p:cNvGrpSpPr/>
            <p:nvPr/>
          </p:nvGrpSpPr>
          <p:grpSpPr>
            <a:xfrm>
              <a:off x="678191" y="3380263"/>
              <a:ext cx="5128249" cy="1457362"/>
              <a:chOff x="678191" y="1053112"/>
              <a:chExt cx="5128249" cy="1457362"/>
            </a:xfrm>
          </p:grpSpPr>
          <p:sp>
            <p:nvSpPr>
              <p:cNvPr id="40" name="TextBox 39">
                <a:extLst>
                  <a:ext uri="{FF2B5EF4-FFF2-40B4-BE49-F238E27FC236}">
                    <a16:creationId xmlns:a16="http://schemas.microsoft.com/office/drawing/2014/main" id="{404B425F-A76A-CA8A-7527-CA24EA82B0D7}"/>
                  </a:ext>
                </a:extLst>
              </p:cNvPr>
              <p:cNvSpPr txBox="1"/>
              <p:nvPr/>
            </p:nvSpPr>
            <p:spPr>
              <a:xfrm>
                <a:off x="708671" y="1433256"/>
                <a:ext cx="5097769" cy="10772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2"/>
                <a:r>
                  <a:rPr lang="en-GB" sz="1600" b="0">
                    <a:effectLst/>
                    <a:latin typeface="Roboto" panose="02000000000000000000" pitchFamily="2" charset="0"/>
                    <a:ea typeface="Roboto" panose="02000000000000000000" pitchFamily="2" charset="0"/>
                  </a:rPr>
                  <a:t>A user who administers one or several tenancies available on the EWC in accordance with an agreement with the Authorizing Officer.</a:t>
                </a:r>
                <a:endParaRPr lang="en-FI" sz="1600" b="0">
                  <a:effectLst/>
                  <a:latin typeface="Roboto" panose="02000000000000000000" pitchFamily="2" charset="0"/>
                  <a:ea typeface="Roboto" panose="02000000000000000000" pitchFamily="2" charset="0"/>
                  <a:cs typeface="Cambria" panose="02040503050406030204" pitchFamily="18" charset="0"/>
                </a:endParaRPr>
              </a:p>
            </p:txBody>
          </p:sp>
          <p:sp>
            <p:nvSpPr>
              <p:cNvPr id="39" name="TextBox 38">
                <a:extLst>
                  <a:ext uri="{FF2B5EF4-FFF2-40B4-BE49-F238E27FC236}">
                    <a16:creationId xmlns:a16="http://schemas.microsoft.com/office/drawing/2014/main" id="{8F3B5E37-1ACC-2D72-93CA-F6B1B9E27514}"/>
                  </a:ext>
                </a:extLst>
              </p:cNvPr>
              <p:cNvSpPr txBox="1"/>
              <p:nvPr/>
            </p:nvSpPr>
            <p:spPr>
              <a:xfrm>
                <a:off x="678191" y="1053112"/>
                <a:ext cx="2179320" cy="369332"/>
              </a:xfrm>
              <a:prstGeom prst="rect">
                <a:avLst/>
              </a:prstGeom>
              <a:noFill/>
            </p:spPr>
            <p:txBody>
              <a:bodyPr wrap="square">
                <a:spAutoFit/>
              </a:bodyPr>
              <a:lstStyle/>
              <a:p>
                <a:r>
                  <a:rPr lang="en-GB" sz="1800" b="0">
                    <a:solidFill>
                      <a:schemeClr val="tx1"/>
                    </a:solidFill>
                    <a:effectLst/>
                    <a:latin typeface="Roboto" panose="02000000000000000000" pitchFamily="2" charset="0"/>
                    <a:ea typeface="Roboto" panose="02000000000000000000" pitchFamily="2" charset="0"/>
                  </a:rPr>
                  <a:t>Tenancy Owner</a:t>
                </a:r>
                <a:endParaRPr lang="en-FI" sz="1800" b="0">
                  <a:solidFill>
                    <a:schemeClr val="tx1"/>
                  </a:solidFill>
                  <a:effectLst/>
                  <a:latin typeface="Roboto" panose="02000000000000000000" pitchFamily="2" charset="0"/>
                  <a:ea typeface="Roboto" panose="02000000000000000000" pitchFamily="2" charset="0"/>
                  <a:cs typeface="Cambria" panose="02040503050406030204" pitchFamily="18" charset="0"/>
                </a:endParaRPr>
              </a:p>
            </p:txBody>
          </p:sp>
        </p:grpSp>
        <p:pic>
          <p:nvPicPr>
            <p:cNvPr id="51" name="Graphic 50" descr="User Crown Male with solid fill">
              <a:extLst>
                <a:ext uri="{FF2B5EF4-FFF2-40B4-BE49-F238E27FC236}">
                  <a16:creationId xmlns:a16="http://schemas.microsoft.com/office/drawing/2014/main" id="{2C6F100C-749E-B49F-C45E-9F06DF59C20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47958" y="3866462"/>
              <a:ext cx="718342" cy="718342"/>
            </a:xfrm>
            <a:prstGeom prst="rect">
              <a:avLst/>
            </a:prstGeom>
          </p:spPr>
        </p:pic>
      </p:grpSp>
      <p:grpSp>
        <p:nvGrpSpPr>
          <p:cNvPr id="56" name="Group 55">
            <a:extLst>
              <a:ext uri="{FF2B5EF4-FFF2-40B4-BE49-F238E27FC236}">
                <a16:creationId xmlns:a16="http://schemas.microsoft.com/office/drawing/2014/main" id="{135B4C45-1F8C-FA7B-9F9B-9B4FA9ED764E}"/>
              </a:ext>
            </a:extLst>
          </p:cNvPr>
          <p:cNvGrpSpPr/>
          <p:nvPr/>
        </p:nvGrpSpPr>
        <p:grpSpPr>
          <a:xfrm>
            <a:off x="6185313" y="2898045"/>
            <a:ext cx="5128249" cy="1211141"/>
            <a:chOff x="6219108" y="1053112"/>
            <a:chExt cx="5128249" cy="1211141"/>
          </a:xfrm>
        </p:grpSpPr>
        <p:grpSp>
          <p:nvGrpSpPr>
            <p:cNvPr id="29" name="Group 28">
              <a:extLst>
                <a:ext uri="{FF2B5EF4-FFF2-40B4-BE49-F238E27FC236}">
                  <a16:creationId xmlns:a16="http://schemas.microsoft.com/office/drawing/2014/main" id="{43B35CCB-E627-3080-31C3-6136AEF721F0}"/>
                </a:ext>
              </a:extLst>
            </p:cNvPr>
            <p:cNvGrpSpPr/>
            <p:nvPr/>
          </p:nvGrpSpPr>
          <p:grpSpPr>
            <a:xfrm>
              <a:off x="6219108" y="1053112"/>
              <a:ext cx="5128249" cy="1211141"/>
              <a:chOff x="678191" y="1053112"/>
              <a:chExt cx="5128249" cy="1211141"/>
            </a:xfrm>
          </p:grpSpPr>
          <p:sp>
            <p:nvSpPr>
              <p:cNvPr id="34" name="TextBox 33">
                <a:extLst>
                  <a:ext uri="{FF2B5EF4-FFF2-40B4-BE49-F238E27FC236}">
                    <a16:creationId xmlns:a16="http://schemas.microsoft.com/office/drawing/2014/main" id="{33E43E4F-F556-E0FF-8076-06F378446D44}"/>
                  </a:ext>
                </a:extLst>
              </p:cNvPr>
              <p:cNvSpPr txBox="1"/>
              <p:nvPr/>
            </p:nvSpPr>
            <p:spPr>
              <a:xfrm>
                <a:off x="708671" y="1433256"/>
                <a:ext cx="5097769"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2"/>
                <a:r>
                  <a:rPr lang="en-GB" sz="1600" b="0">
                    <a:effectLst/>
                    <a:latin typeface="Roboto" panose="02000000000000000000" pitchFamily="2" charset="0"/>
                    <a:ea typeface="Roboto" panose="02000000000000000000" pitchFamily="2" charset="0"/>
                  </a:rPr>
                  <a:t>An isolated environment offering services on the EWC and administered by a Tenancy Owner authorized by the Authorizing Officer.</a:t>
                </a:r>
                <a:endParaRPr lang="en-FI" sz="1600" b="0">
                  <a:effectLst/>
                  <a:latin typeface="Roboto" panose="02000000000000000000" pitchFamily="2" charset="0"/>
                  <a:ea typeface="Roboto" panose="02000000000000000000" pitchFamily="2" charset="0"/>
                  <a:cs typeface="Cambria" panose="02040503050406030204" pitchFamily="18" charset="0"/>
                </a:endParaRPr>
              </a:p>
            </p:txBody>
          </p:sp>
          <p:sp>
            <p:nvSpPr>
              <p:cNvPr id="33" name="TextBox 32">
                <a:extLst>
                  <a:ext uri="{FF2B5EF4-FFF2-40B4-BE49-F238E27FC236}">
                    <a16:creationId xmlns:a16="http://schemas.microsoft.com/office/drawing/2014/main" id="{B13DD273-18F3-99A9-E6BC-E970B67A700C}"/>
                  </a:ext>
                </a:extLst>
              </p:cNvPr>
              <p:cNvSpPr txBox="1"/>
              <p:nvPr/>
            </p:nvSpPr>
            <p:spPr>
              <a:xfrm>
                <a:off x="678191" y="1053112"/>
                <a:ext cx="2179320" cy="369332"/>
              </a:xfrm>
              <a:prstGeom prst="rect">
                <a:avLst/>
              </a:prstGeom>
              <a:noFill/>
            </p:spPr>
            <p:txBody>
              <a:bodyPr wrap="square">
                <a:spAutoFit/>
              </a:bodyPr>
              <a:lstStyle/>
              <a:p>
                <a:r>
                  <a:rPr lang="en-GB" sz="1800" b="0">
                    <a:solidFill>
                      <a:schemeClr val="tx1"/>
                    </a:solidFill>
                    <a:effectLst/>
                    <a:latin typeface="Roboto" panose="02000000000000000000" pitchFamily="2" charset="0"/>
                    <a:ea typeface="Roboto" panose="02000000000000000000" pitchFamily="2" charset="0"/>
                  </a:rPr>
                  <a:t>Tenancy</a:t>
                </a:r>
                <a:endParaRPr lang="en-FI" sz="1800" b="0">
                  <a:solidFill>
                    <a:schemeClr val="tx1"/>
                  </a:solidFill>
                  <a:effectLst/>
                  <a:latin typeface="Roboto" panose="02000000000000000000" pitchFamily="2" charset="0"/>
                  <a:ea typeface="Roboto" panose="02000000000000000000" pitchFamily="2" charset="0"/>
                  <a:cs typeface="Cambria" panose="02040503050406030204" pitchFamily="18" charset="0"/>
                </a:endParaRPr>
              </a:p>
            </p:txBody>
          </p:sp>
        </p:grpSp>
        <p:pic>
          <p:nvPicPr>
            <p:cNvPr id="53" name="Graphic 52" descr="Packing Box Open outline">
              <a:extLst>
                <a:ext uri="{FF2B5EF4-FFF2-40B4-BE49-F238E27FC236}">
                  <a16:creationId xmlns:a16="http://schemas.microsoft.com/office/drawing/2014/main" id="{DD2C3F94-AC74-D566-1C63-13B62DB26B9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409610" y="1533119"/>
              <a:ext cx="631270" cy="631270"/>
            </a:xfrm>
            <a:prstGeom prst="rect">
              <a:avLst/>
            </a:prstGeom>
          </p:spPr>
        </p:pic>
      </p:grpSp>
    </p:spTree>
    <p:extLst>
      <p:ext uri="{BB962C8B-B14F-4D97-AF65-F5344CB8AC3E}">
        <p14:creationId xmlns:p14="http://schemas.microsoft.com/office/powerpoint/2010/main" val="29216658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a:solidFill>
                  <a:schemeClr val="tx1"/>
                </a:solidFill>
                <a:latin typeface="Dosis" pitchFamily="2" charset="77"/>
                <a:cs typeface="Calibri" panose="020F0502020204030204" pitchFamily="34" charset="0"/>
              </a:rPr>
              <a:t>Shared responsibility model</a:t>
            </a:r>
          </a:p>
        </p:txBody>
      </p:sp>
      <p:sp>
        <p:nvSpPr>
          <p:cNvPr id="4" name="Slide Number Placeholder 3"/>
          <p:cNvSpPr>
            <a:spLocks noGrp="1"/>
          </p:cNvSpPr>
          <p:nvPr>
            <p:ph type="sldNum" sz="quarter" idx="4294967295"/>
          </p:nvPr>
        </p:nvSpPr>
        <p:spPr>
          <a:xfrm>
            <a:off x="11077285" y="6258560"/>
            <a:ext cx="1114715" cy="194575"/>
          </a:xfrm>
          <a:prstGeom prst="rect">
            <a:avLst/>
          </a:prstGeom>
        </p:spPr>
        <p:txBody>
          <a:bodyPr/>
          <a:lstStyle/>
          <a:p>
            <a:fld id="{6B3B0B0F-E794-1244-9699-107C60B9C23A}" type="slidenum">
              <a:rPr lang="en-US" smtClean="0"/>
              <a:pPr/>
              <a:t>16</a:t>
            </a:fld>
            <a:endParaRPr lang="en-US"/>
          </a:p>
        </p:txBody>
      </p:sp>
      <p:grpSp>
        <p:nvGrpSpPr>
          <p:cNvPr id="13" name="Group 12"/>
          <p:cNvGrpSpPr/>
          <p:nvPr/>
        </p:nvGrpSpPr>
        <p:grpSpPr>
          <a:xfrm>
            <a:off x="5857521" y="1157297"/>
            <a:ext cx="1297795" cy="1624738"/>
            <a:chOff x="7586699" y="1459230"/>
            <a:chExt cx="1987243" cy="2487874"/>
          </a:xfrm>
          <a:effectLst/>
        </p:grpSpPr>
        <p:grpSp>
          <p:nvGrpSpPr>
            <p:cNvPr id="9" name="Group 8"/>
            <p:cNvGrpSpPr/>
            <p:nvPr/>
          </p:nvGrpSpPr>
          <p:grpSpPr>
            <a:xfrm>
              <a:off x="7586699" y="1459230"/>
              <a:ext cx="1987243" cy="2368213"/>
              <a:chOff x="7755940" y="1621255"/>
              <a:chExt cx="2348180" cy="2798345"/>
            </a:xfrm>
          </p:grpSpPr>
          <p:sp>
            <p:nvSpPr>
              <p:cNvPr id="7" name="Block Arc 6"/>
              <p:cNvSpPr/>
              <p:nvPr/>
            </p:nvSpPr>
            <p:spPr>
              <a:xfrm>
                <a:off x="7755940" y="2788920"/>
                <a:ext cx="2348180" cy="1630680"/>
              </a:xfrm>
              <a:prstGeom prst="blockArc">
                <a:avLst/>
              </a:prstGeom>
              <a:noFill/>
              <a:ln w="38100">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8" name="Oval 7"/>
              <p:cNvSpPr/>
              <p:nvPr/>
            </p:nvSpPr>
            <p:spPr>
              <a:xfrm>
                <a:off x="8427210" y="1621255"/>
                <a:ext cx="1005639" cy="1005639"/>
              </a:xfrm>
              <a:prstGeom prst="ellipse">
                <a:avLst/>
              </a:prstGeom>
              <a:noFill/>
              <a:ln w="38100">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sp>
          <p:nvSpPr>
            <p:cNvPr id="10" name="TextBox 9"/>
            <p:cNvSpPr txBox="1"/>
            <p:nvPr/>
          </p:nvSpPr>
          <p:spPr>
            <a:xfrm>
              <a:off x="7822388" y="3240181"/>
              <a:ext cx="1745706" cy="706923"/>
            </a:xfrm>
            <a:prstGeom prst="rect">
              <a:avLst/>
            </a:prstGeom>
            <a:noFill/>
            <a:effectLst/>
          </p:spPr>
          <p:txBody>
            <a:bodyPr wrap="none" rtlCol="0">
              <a:spAutoFit/>
            </a:bodyPr>
            <a:lstStyle/>
            <a:p>
              <a:r>
                <a:rPr lang="en-GB" sz="2400" b="0">
                  <a:solidFill>
                    <a:schemeClr val="tx1"/>
                  </a:solidFill>
                  <a:latin typeface="Roboto" panose="02000000000000000000" pitchFamily="2" charset="0"/>
                  <a:ea typeface="Roboto" panose="02000000000000000000" pitchFamily="2" charset="0"/>
                  <a:cs typeface="Calibri" panose="020F0502020204030204" pitchFamily="34" charset="0"/>
                </a:rPr>
                <a:t>Tenant</a:t>
              </a:r>
            </a:p>
          </p:txBody>
        </p:sp>
      </p:grpSp>
      <p:grpSp>
        <p:nvGrpSpPr>
          <p:cNvPr id="12" name="Group 11"/>
          <p:cNvGrpSpPr/>
          <p:nvPr/>
        </p:nvGrpSpPr>
        <p:grpSpPr>
          <a:xfrm>
            <a:off x="1180985" y="955681"/>
            <a:ext cx="2260828" cy="1869073"/>
            <a:chOff x="1340289" y="1459230"/>
            <a:chExt cx="2687253" cy="2531943"/>
          </a:xfrm>
          <a:effectLst/>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0289" y="1459230"/>
              <a:ext cx="2234070" cy="2234070"/>
            </a:xfrm>
            <a:prstGeom prst="rect">
              <a:avLst/>
            </a:prstGeom>
            <a:effectLst>
              <a:outerShdw blurRad="50800" dist="38100" dir="2700000" algn="tl" rotWithShape="0">
                <a:prstClr val="black">
                  <a:alpha val="40000"/>
                </a:prstClr>
              </a:outerShdw>
            </a:effectLst>
          </p:spPr>
        </p:pic>
        <p:sp>
          <p:nvSpPr>
            <p:cNvPr id="11" name="TextBox 10"/>
            <p:cNvSpPr txBox="1"/>
            <p:nvPr/>
          </p:nvSpPr>
          <p:spPr>
            <a:xfrm>
              <a:off x="1441597" y="3365778"/>
              <a:ext cx="2585945" cy="625395"/>
            </a:xfrm>
            <a:prstGeom prst="rect">
              <a:avLst/>
            </a:prstGeom>
            <a:noFill/>
          </p:spPr>
          <p:txBody>
            <a:bodyPr wrap="none" rtlCol="0">
              <a:spAutoFit/>
            </a:bodyPr>
            <a:lstStyle/>
            <a:p>
              <a:r>
                <a:rPr lang="en-GB" sz="2400" b="0">
                  <a:solidFill>
                    <a:schemeClr val="tx1"/>
                  </a:solidFill>
                  <a:latin typeface="Roboto" panose="02000000000000000000" pitchFamily="2" charset="0"/>
                  <a:ea typeface="Roboto" panose="02000000000000000000" pitchFamily="2" charset="0"/>
                  <a:cs typeface="Calibri" panose="020F0502020204030204" pitchFamily="34" charset="0"/>
                </a:rPr>
                <a:t>Cloud provider</a:t>
              </a:r>
            </a:p>
          </p:txBody>
        </p:sp>
      </p:grpSp>
      <p:sp>
        <p:nvSpPr>
          <p:cNvPr id="14" name="TextBox 13"/>
          <p:cNvSpPr txBox="1"/>
          <p:nvPr/>
        </p:nvSpPr>
        <p:spPr>
          <a:xfrm>
            <a:off x="1012115" y="3073073"/>
            <a:ext cx="3876048" cy="3185487"/>
          </a:xfrm>
          <a:prstGeom prst="rect">
            <a:avLst/>
          </a:prstGeom>
          <a:noFill/>
        </p:spPr>
        <p:txBody>
          <a:bodyPr wrap="square" rtlCol="0">
            <a:spAutoFit/>
          </a:bodyPr>
          <a:lstStyle/>
          <a:p>
            <a:pPr marL="171450" indent="-171450">
              <a:buFont typeface="Arial" panose="020B0604020202020204" pitchFamily="34" charset="0"/>
              <a:buChar char="•"/>
            </a:pPr>
            <a:r>
              <a:rPr lang="en-GB" sz="2000" b="0">
                <a:solidFill>
                  <a:schemeClr val="tx1"/>
                </a:solidFill>
                <a:latin typeface="Roboto" panose="02000000000000000000" pitchFamily="2" charset="0"/>
                <a:ea typeface="Roboto" panose="02000000000000000000" pitchFamily="2" charset="0"/>
                <a:cs typeface="Calibri" panose="020F0502020204030204" pitchFamily="34" charset="0"/>
              </a:rPr>
              <a:t>Infrastructure</a:t>
            </a:r>
          </a:p>
          <a:p>
            <a:r>
              <a:rPr lang="en-US" sz="700" b="0">
                <a:solidFill>
                  <a:schemeClr val="tx1"/>
                </a:solidFill>
                <a:latin typeface="Roboto" panose="02000000000000000000" pitchFamily="2" charset="0"/>
                <a:ea typeface="Roboto" panose="02000000000000000000" pitchFamily="2" charset="0"/>
                <a:cs typeface="Calibri" panose="020F0502020204030204" pitchFamily="34" charset="0"/>
              </a:rPr>
              <a:t> </a:t>
            </a:r>
            <a:endParaRPr lang="en-GB" sz="700" b="0">
              <a:solidFill>
                <a:schemeClr val="tx1"/>
              </a:solidFill>
              <a:latin typeface="Roboto" panose="02000000000000000000" pitchFamily="2" charset="0"/>
              <a:ea typeface="Roboto" panose="02000000000000000000" pitchFamily="2" charset="0"/>
              <a:cs typeface="Calibri" panose="020F0502020204030204" pitchFamily="34" charset="0"/>
            </a:endParaRPr>
          </a:p>
          <a:p>
            <a:pPr marL="171450" indent="-171450">
              <a:buFont typeface="Arial" panose="020B0604020202020204" pitchFamily="34" charset="0"/>
              <a:buChar char="•"/>
            </a:pPr>
            <a:r>
              <a:rPr lang="en-GB" sz="2000" b="0">
                <a:solidFill>
                  <a:schemeClr val="tx1"/>
                </a:solidFill>
                <a:latin typeface="Roboto" panose="02000000000000000000" pitchFamily="2" charset="0"/>
                <a:ea typeface="Roboto" panose="02000000000000000000" pitchFamily="2" charset="0"/>
                <a:cs typeface="Calibri" panose="020F0502020204030204" pitchFamily="34" charset="0"/>
              </a:rPr>
              <a:t>Provides secure by default initial setup</a:t>
            </a:r>
          </a:p>
          <a:p>
            <a:pPr marL="171450" indent="-171450">
              <a:buFont typeface="Arial" panose="020B0604020202020204" pitchFamily="34" charset="0"/>
              <a:buChar char="•"/>
            </a:pPr>
            <a:r>
              <a:rPr lang="en-US" sz="2000" b="0">
                <a:solidFill>
                  <a:schemeClr val="tx1"/>
                </a:solidFill>
                <a:latin typeface="Roboto" panose="02000000000000000000" pitchFamily="2" charset="0"/>
                <a:ea typeface="Roboto" panose="02000000000000000000" pitchFamily="2" charset="0"/>
                <a:cs typeface="Calibri" panose="020F0502020204030204" pitchFamily="34" charset="0"/>
              </a:rPr>
              <a:t>Provide support</a:t>
            </a:r>
          </a:p>
          <a:p>
            <a:pPr marL="171450" indent="-171450">
              <a:buFont typeface="Arial" panose="020B0604020202020204" pitchFamily="34" charset="0"/>
              <a:buChar char="•"/>
            </a:pPr>
            <a:r>
              <a:rPr lang="en-US" sz="2000" b="0">
                <a:solidFill>
                  <a:schemeClr val="tx1"/>
                </a:solidFill>
                <a:latin typeface="Roboto" panose="02000000000000000000" pitchFamily="2" charset="0"/>
                <a:ea typeface="Roboto" panose="02000000000000000000" pitchFamily="2" charset="0"/>
                <a:cs typeface="Calibri" panose="020F0502020204030204" pitchFamily="34" charset="0"/>
              </a:rPr>
              <a:t>Can interrupt the service if legally required to</a:t>
            </a:r>
          </a:p>
          <a:p>
            <a:r>
              <a:rPr lang="en-US" sz="700" b="0">
                <a:solidFill>
                  <a:schemeClr val="tx2"/>
                </a:solidFill>
                <a:latin typeface="Roboto" panose="02000000000000000000" pitchFamily="2" charset="0"/>
                <a:ea typeface="Roboto" panose="02000000000000000000" pitchFamily="2" charset="0"/>
                <a:cs typeface="Calibri" panose="020F0502020204030204" pitchFamily="34" charset="0"/>
              </a:rPr>
              <a:t> </a:t>
            </a:r>
          </a:p>
          <a:p>
            <a:pPr marL="171450" indent="-171450">
              <a:buFont typeface="Arial" panose="020B0604020202020204" pitchFamily="34" charset="0"/>
              <a:buChar char="•"/>
            </a:pPr>
            <a:r>
              <a:rPr lang="en-GB" sz="2000" b="0" i="1">
                <a:solidFill>
                  <a:schemeClr val="accent3"/>
                </a:solidFill>
                <a:latin typeface="Roboto" panose="02000000000000000000" pitchFamily="2" charset="0"/>
                <a:ea typeface="Roboto" panose="02000000000000000000" pitchFamily="2" charset="0"/>
                <a:cs typeface="Calibri" panose="020F0502020204030204" pitchFamily="34" charset="0"/>
              </a:rPr>
              <a:t>May </a:t>
            </a:r>
            <a:r>
              <a:rPr lang="en-GB" sz="2000" b="0">
                <a:solidFill>
                  <a:schemeClr val="accent3"/>
                </a:solidFill>
                <a:latin typeface="Roboto" panose="02000000000000000000" pitchFamily="2" charset="0"/>
                <a:ea typeface="Roboto" panose="02000000000000000000" pitchFamily="2" charset="0"/>
                <a:cs typeface="Calibri" panose="020F0502020204030204" pitchFamily="34" charset="0"/>
              </a:rPr>
              <a:t>monitor traffic </a:t>
            </a:r>
          </a:p>
          <a:p>
            <a:pPr marL="171450" indent="-171450">
              <a:buFont typeface="Arial" panose="020B0604020202020204" pitchFamily="34" charset="0"/>
              <a:buChar char="•"/>
            </a:pPr>
            <a:r>
              <a:rPr lang="en-GB" sz="2000" b="0">
                <a:solidFill>
                  <a:srgbClr val="FF0000"/>
                </a:solidFill>
                <a:latin typeface="Roboto" panose="02000000000000000000" pitchFamily="2" charset="0"/>
                <a:ea typeface="Roboto" panose="02000000000000000000" pitchFamily="2" charset="0"/>
                <a:cs typeface="Calibri" panose="020F0502020204030204" pitchFamily="34" charset="0"/>
              </a:rPr>
              <a:t>NO access to VMs</a:t>
            </a:r>
            <a:br>
              <a:rPr lang="en-GB" sz="2000" b="0">
                <a:solidFill>
                  <a:srgbClr val="FF0000"/>
                </a:solidFill>
                <a:latin typeface="Calibri" panose="020F0502020204030204" pitchFamily="34" charset="0"/>
                <a:cs typeface="Calibri" panose="020F0502020204030204" pitchFamily="34" charset="0"/>
              </a:rPr>
            </a:br>
            <a:endParaRPr lang="en-GB" sz="700" b="0">
              <a:solidFill>
                <a:srgbClr val="FF0000"/>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endParaRPr lang="en-GB" sz="2000" b="0">
              <a:solidFill>
                <a:schemeClr val="tx2"/>
              </a:solidFill>
              <a:latin typeface="Calibri" panose="020F0502020204030204" pitchFamily="34" charset="0"/>
              <a:cs typeface="Calibri" panose="020F0502020204030204" pitchFamily="34" charset="0"/>
            </a:endParaRPr>
          </a:p>
        </p:txBody>
      </p:sp>
      <p:sp>
        <p:nvSpPr>
          <p:cNvPr id="15" name="TextBox 14"/>
          <p:cNvSpPr txBox="1"/>
          <p:nvPr/>
        </p:nvSpPr>
        <p:spPr>
          <a:xfrm>
            <a:off x="5275182" y="2902679"/>
            <a:ext cx="3174721" cy="1938992"/>
          </a:xfrm>
          <a:prstGeom prst="rect">
            <a:avLst/>
          </a:prstGeom>
          <a:noFill/>
        </p:spPr>
        <p:txBody>
          <a:bodyPr wrap="square" rtlCol="0">
            <a:spAutoFit/>
          </a:bodyPr>
          <a:lstStyle/>
          <a:p>
            <a:pPr marL="171450" indent="-171450">
              <a:buFont typeface="Arial" panose="020B0604020202020204" pitchFamily="34" charset="0"/>
              <a:buChar char="•"/>
            </a:pPr>
            <a:r>
              <a:rPr lang="en-GB" sz="2000" b="0">
                <a:solidFill>
                  <a:schemeClr val="tx1"/>
                </a:solidFill>
                <a:latin typeface="Roboto" panose="02000000000000000000" pitchFamily="2" charset="0"/>
                <a:ea typeface="Roboto" panose="02000000000000000000" pitchFamily="2" charset="0"/>
                <a:cs typeface="Calibri" panose="020F0502020204030204" pitchFamily="34" charset="0"/>
              </a:rPr>
              <a:t>Application security</a:t>
            </a:r>
          </a:p>
          <a:p>
            <a:pPr marL="171450" indent="-171450">
              <a:buFont typeface="Arial" panose="020B0604020202020204" pitchFamily="34" charset="0"/>
              <a:buChar char="•"/>
            </a:pPr>
            <a:r>
              <a:rPr lang="en-GB" sz="2000" b="0">
                <a:solidFill>
                  <a:schemeClr val="tx1"/>
                </a:solidFill>
                <a:latin typeface="Roboto" panose="02000000000000000000" pitchFamily="2" charset="0"/>
                <a:ea typeface="Roboto" panose="02000000000000000000" pitchFamily="2" charset="0"/>
                <a:cs typeface="Calibri" panose="020F0502020204030204" pitchFamily="34" charset="0"/>
              </a:rPr>
              <a:t>OS level updates</a:t>
            </a:r>
          </a:p>
          <a:p>
            <a:pPr marL="171450" indent="-171450">
              <a:buFont typeface="Arial" panose="020B0604020202020204" pitchFamily="34" charset="0"/>
              <a:buChar char="•"/>
            </a:pPr>
            <a:r>
              <a:rPr lang="en-GB" sz="2000" b="0">
                <a:solidFill>
                  <a:schemeClr val="tx1"/>
                </a:solidFill>
                <a:latin typeface="Roboto" panose="02000000000000000000" pitchFamily="2" charset="0"/>
                <a:ea typeface="Roboto" panose="02000000000000000000" pitchFamily="2" charset="0"/>
                <a:cs typeface="Calibri" panose="020F0502020204030204" pitchFamily="34" charset="0"/>
              </a:rPr>
              <a:t>Access control to VMs</a:t>
            </a:r>
          </a:p>
          <a:p>
            <a:pPr marL="171450" indent="-171450">
              <a:buFont typeface="Arial" panose="020B0604020202020204" pitchFamily="34" charset="0"/>
              <a:buChar char="•"/>
            </a:pPr>
            <a:r>
              <a:rPr lang="en-GB" sz="2000" b="0">
                <a:solidFill>
                  <a:schemeClr val="tx1"/>
                </a:solidFill>
                <a:latin typeface="Roboto" panose="02000000000000000000" pitchFamily="2" charset="0"/>
                <a:ea typeface="Roboto" panose="02000000000000000000" pitchFamily="2" charset="0"/>
                <a:cs typeface="Calibri" panose="020F0502020204030204" pitchFamily="34" charset="0"/>
              </a:rPr>
              <a:t>Network security</a:t>
            </a:r>
          </a:p>
          <a:p>
            <a:pPr marL="171450" indent="-171450">
              <a:buFont typeface="Arial" panose="020B0604020202020204" pitchFamily="34" charset="0"/>
              <a:buChar char="•"/>
            </a:pPr>
            <a:r>
              <a:rPr lang="en-US" sz="2000" b="0">
                <a:solidFill>
                  <a:schemeClr val="tx1"/>
                </a:solidFill>
                <a:latin typeface="Roboto" panose="02000000000000000000" pitchFamily="2" charset="0"/>
                <a:ea typeface="Roboto" panose="02000000000000000000" pitchFamily="2" charset="0"/>
                <a:cs typeface="Calibri" panose="020F0502020204030204" pitchFamily="34" charset="0"/>
              </a:rPr>
              <a:t>Data protection</a:t>
            </a:r>
            <a:endParaRPr lang="en-GB" sz="2000" b="0">
              <a:solidFill>
                <a:schemeClr val="tx1"/>
              </a:solidFill>
              <a:latin typeface="Roboto" panose="02000000000000000000" pitchFamily="2" charset="0"/>
              <a:ea typeface="Roboto" panose="02000000000000000000" pitchFamily="2" charset="0"/>
              <a:cs typeface="Calibri" panose="020F0502020204030204" pitchFamily="34" charset="0"/>
            </a:endParaRPr>
          </a:p>
          <a:p>
            <a:pPr marL="171450" indent="-171450">
              <a:buFont typeface="Arial" panose="020B0604020202020204" pitchFamily="34" charset="0"/>
              <a:buChar char="•"/>
            </a:pPr>
            <a:r>
              <a:rPr lang="en-US" sz="2000" b="0">
                <a:solidFill>
                  <a:schemeClr val="tx1"/>
                </a:solidFill>
                <a:latin typeface="Roboto" panose="02000000000000000000" pitchFamily="2" charset="0"/>
                <a:ea typeface="Roboto" panose="02000000000000000000" pitchFamily="2" charset="0"/>
                <a:cs typeface="Calibri" panose="020F0502020204030204" pitchFamily="34" charset="0"/>
              </a:rPr>
              <a:t>…</a:t>
            </a:r>
            <a:endParaRPr lang="en-GB" sz="2000" b="0">
              <a:solidFill>
                <a:schemeClr val="tx1"/>
              </a:solidFill>
              <a:latin typeface="Roboto" panose="02000000000000000000" pitchFamily="2" charset="0"/>
              <a:ea typeface="Roboto" panose="02000000000000000000" pitchFamily="2" charset="0"/>
              <a:cs typeface="Calibri" panose="020F0502020204030204" pitchFamily="34" charset="0"/>
            </a:endParaRPr>
          </a:p>
        </p:txBody>
      </p:sp>
      <p:cxnSp>
        <p:nvCxnSpPr>
          <p:cNvPr id="31" name="Straight Connector 30"/>
          <p:cNvCxnSpPr/>
          <p:nvPr/>
        </p:nvCxnSpPr>
        <p:spPr>
          <a:xfrm>
            <a:off x="1012115" y="2914198"/>
            <a:ext cx="709785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 name="Straight Connector 2">
            <a:extLst>
              <a:ext uri="{FF2B5EF4-FFF2-40B4-BE49-F238E27FC236}">
                <a16:creationId xmlns:a16="http://schemas.microsoft.com/office/drawing/2014/main" id="{86676B7B-FEC1-0BE9-97F8-C8474E902BC3}"/>
              </a:ext>
            </a:extLst>
          </p:cNvPr>
          <p:cNvCxnSpPr>
            <a:cxnSpLocks/>
          </p:cNvCxnSpPr>
          <p:nvPr/>
        </p:nvCxnSpPr>
        <p:spPr>
          <a:xfrm>
            <a:off x="4888163" y="1157297"/>
            <a:ext cx="0" cy="4798335"/>
          </a:xfrm>
          <a:prstGeom prst="line">
            <a:avLst/>
          </a:prstGeom>
        </p:spPr>
        <p:style>
          <a:lnRef idx="2">
            <a:schemeClr val="accent1"/>
          </a:lnRef>
          <a:fillRef idx="0">
            <a:schemeClr val="accent1"/>
          </a:fillRef>
          <a:effectRef idx="1">
            <a:schemeClr val="accent1"/>
          </a:effectRef>
          <a:fontRef idx="minor">
            <a:schemeClr val="tx1"/>
          </a:fontRef>
        </p:style>
      </p:cxnSp>
      <p:grpSp>
        <p:nvGrpSpPr>
          <p:cNvPr id="23" name="Group 22">
            <a:extLst>
              <a:ext uri="{FF2B5EF4-FFF2-40B4-BE49-F238E27FC236}">
                <a16:creationId xmlns:a16="http://schemas.microsoft.com/office/drawing/2014/main" id="{1E489FFC-2C29-5BCE-AF55-AD8CAEA22567}"/>
              </a:ext>
            </a:extLst>
          </p:cNvPr>
          <p:cNvGrpSpPr/>
          <p:nvPr/>
        </p:nvGrpSpPr>
        <p:grpSpPr>
          <a:xfrm>
            <a:off x="8373289" y="3879378"/>
            <a:ext cx="3356241" cy="830997"/>
            <a:chOff x="8373291" y="4250318"/>
            <a:chExt cx="3356241" cy="830997"/>
          </a:xfrm>
        </p:grpSpPr>
        <p:sp>
          <p:nvSpPr>
            <p:cNvPr id="17" name="TextBox 16">
              <a:extLst>
                <a:ext uri="{FF2B5EF4-FFF2-40B4-BE49-F238E27FC236}">
                  <a16:creationId xmlns:a16="http://schemas.microsoft.com/office/drawing/2014/main" id="{216AE6C4-B819-97CB-1F41-1E8FCC6723B1}"/>
                </a:ext>
              </a:extLst>
            </p:cNvPr>
            <p:cNvSpPr txBox="1"/>
            <p:nvPr/>
          </p:nvSpPr>
          <p:spPr>
            <a:xfrm>
              <a:off x="8373291" y="4250318"/>
              <a:ext cx="3356241"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2"/>
              <a:r>
                <a:rPr lang="en-GB" sz="1600" b="0">
                  <a:solidFill>
                    <a:schemeClr val="tx1"/>
                  </a:solidFill>
                  <a:latin typeface="Roboto" panose="02000000000000000000" pitchFamily="2" charset="0"/>
                  <a:ea typeface="Roboto" panose="02000000000000000000" pitchFamily="2" charset="0"/>
                </a:rPr>
                <a:t>Using EWC implies the acceptance of Terms and Conditions</a:t>
              </a:r>
              <a:endParaRPr lang="en-GB" sz="1400" b="0">
                <a:solidFill>
                  <a:schemeClr val="tx1"/>
                </a:solidFill>
                <a:latin typeface="Roboto" panose="02000000000000000000" pitchFamily="2" charset="0"/>
                <a:ea typeface="Roboto" panose="02000000000000000000" pitchFamily="2" charset="0"/>
              </a:endParaRPr>
            </a:p>
          </p:txBody>
        </p:sp>
        <p:pic>
          <p:nvPicPr>
            <p:cNvPr id="19" name="Graphic 18" descr="Warning with solid fill">
              <a:extLst>
                <a:ext uri="{FF2B5EF4-FFF2-40B4-BE49-F238E27FC236}">
                  <a16:creationId xmlns:a16="http://schemas.microsoft.com/office/drawing/2014/main" id="{655E39C4-A614-0332-81EA-8099A3BD71D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37990" y="4370433"/>
              <a:ext cx="590765" cy="590765"/>
            </a:xfrm>
            <a:prstGeom prst="rect">
              <a:avLst/>
            </a:prstGeom>
          </p:spPr>
        </p:pic>
      </p:grpSp>
      <p:grpSp>
        <p:nvGrpSpPr>
          <p:cNvPr id="22" name="Group 21">
            <a:extLst>
              <a:ext uri="{FF2B5EF4-FFF2-40B4-BE49-F238E27FC236}">
                <a16:creationId xmlns:a16="http://schemas.microsoft.com/office/drawing/2014/main" id="{2D841762-9355-A694-CC69-DAEC1B185704}"/>
              </a:ext>
            </a:extLst>
          </p:cNvPr>
          <p:cNvGrpSpPr/>
          <p:nvPr/>
        </p:nvGrpSpPr>
        <p:grpSpPr>
          <a:xfrm>
            <a:off x="8373291" y="1995497"/>
            <a:ext cx="3356239" cy="1569660"/>
            <a:chOff x="8373291" y="2409256"/>
            <a:chExt cx="3356239" cy="1569660"/>
          </a:xfrm>
        </p:grpSpPr>
        <p:sp>
          <p:nvSpPr>
            <p:cNvPr id="16" name="TextBox 15">
              <a:extLst>
                <a:ext uri="{FF2B5EF4-FFF2-40B4-BE49-F238E27FC236}">
                  <a16:creationId xmlns:a16="http://schemas.microsoft.com/office/drawing/2014/main" id="{56A8A480-4D2E-C7A5-E999-E350B47E8756}"/>
                </a:ext>
              </a:extLst>
            </p:cNvPr>
            <p:cNvSpPr txBox="1"/>
            <p:nvPr/>
          </p:nvSpPr>
          <p:spPr>
            <a:xfrm>
              <a:off x="8373291" y="2409256"/>
              <a:ext cx="3356239"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2"/>
              <a:r>
                <a:rPr lang="en-GB" sz="1600" b="0">
                  <a:solidFill>
                    <a:schemeClr val="tx1"/>
                  </a:solidFill>
                  <a:latin typeface="Roboto" panose="02000000000000000000" pitchFamily="2" charset="0"/>
                  <a:ea typeface="Roboto" panose="02000000000000000000" pitchFamily="2" charset="0"/>
                </a:rPr>
                <a:t>Authorizing officer will authorize users</a:t>
              </a:r>
            </a:p>
            <a:p>
              <a:pPr lvl="2"/>
              <a:endParaRPr lang="en-GB" sz="1600" b="0">
                <a:solidFill>
                  <a:schemeClr val="tx1"/>
                </a:solidFill>
                <a:latin typeface="Roboto" panose="02000000000000000000" pitchFamily="2" charset="0"/>
                <a:ea typeface="Roboto" panose="02000000000000000000" pitchFamily="2" charset="0"/>
              </a:endParaRPr>
            </a:p>
            <a:p>
              <a:pPr lvl="2"/>
              <a:r>
                <a:rPr lang="en-GB" sz="1600" b="0">
                  <a:solidFill>
                    <a:schemeClr val="tx1"/>
                  </a:solidFill>
                  <a:latin typeface="Roboto" panose="02000000000000000000" pitchFamily="2" charset="0"/>
                  <a:ea typeface="Roboto" panose="02000000000000000000" pitchFamily="2" charset="0"/>
                </a:rPr>
                <a:t>Authorizing officer may act as tenant admin or delegate the task.</a:t>
              </a:r>
              <a:endParaRPr lang="en-GB" sz="1400" b="0">
                <a:solidFill>
                  <a:schemeClr val="tx1"/>
                </a:solidFill>
                <a:latin typeface="Roboto" panose="02000000000000000000" pitchFamily="2" charset="0"/>
                <a:ea typeface="Roboto" panose="02000000000000000000" pitchFamily="2" charset="0"/>
              </a:endParaRPr>
            </a:p>
          </p:txBody>
        </p:sp>
        <p:pic>
          <p:nvPicPr>
            <p:cNvPr id="5" name="Graphic 4" descr="Police male with solid fill">
              <a:extLst>
                <a:ext uri="{FF2B5EF4-FFF2-40B4-BE49-F238E27FC236}">
                  <a16:creationId xmlns:a16="http://schemas.microsoft.com/office/drawing/2014/main" id="{44B3B03F-DF77-7509-DCA8-8033E22D8C8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486890" y="2430881"/>
              <a:ext cx="700062" cy="585414"/>
            </a:xfrm>
            <a:prstGeom prst="rect">
              <a:avLst/>
            </a:prstGeom>
          </p:spPr>
        </p:pic>
      </p:grpSp>
    </p:spTree>
    <p:extLst>
      <p:ext uri="{BB962C8B-B14F-4D97-AF65-F5344CB8AC3E}">
        <p14:creationId xmlns:p14="http://schemas.microsoft.com/office/powerpoint/2010/main" val="629373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DF0CA-5308-9445-BF75-AED33CA5C141}"/>
              </a:ext>
            </a:extLst>
          </p:cNvPr>
          <p:cNvSpPr>
            <a:spLocks noGrp="1"/>
          </p:cNvSpPr>
          <p:nvPr>
            <p:ph type="title"/>
          </p:nvPr>
        </p:nvSpPr>
        <p:spPr>
          <a:xfrm>
            <a:off x="741290" y="214009"/>
            <a:ext cx="9949682" cy="403033"/>
          </a:xfrm>
        </p:spPr>
        <p:txBody>
          <a:bodyPr lIns="0" tIns="0" rIns="0" bIns="0" anchor="t"/>
          <a:lstStyle/>
          <a:p>
            <a:r>
              <a:rPr lang="en-GB">
                <a:ea typeface="+mj-lt"/>
                <a:cs typeface="+mj-lt"/>
              </a:rPr>
              <a:t>EWC resources administration and use</a:t>
            </a:r>
            <a:br>
              <a:rPr lang="en-GB"/>
            </a:br>
            <a:endParaRPr lang="en-GB">
              <a:cs typeface="Arial"/>
            </a:endParaRPr>
          </a:p>
        </p:txBody>
      </p:sp>
      <p:sp>
        <p:nvSpPr>
          <p:cNvPr id="10" name="Slide Number Placeholder 3">
            <a:extLst>
              <a:ext uri="{FF2B5EF4-FFF2-40B4-BE49-F238E27FC236}">
                <a16:creationId xmlns:a16="http://schemas.microsoft.com/office/drawing/2014/main" id="{70D4791E-EB87-8046-88EF-564256A8F7D9}"/>
              </a:ext>
            </a:extLst>
          </p:cNvPr>
          <p:cNvSpPr>
            <a:spLocks noGrp="1"/>
          </p:cNvSpPr>
          <p:nvPr>
            <p:ph type="sldNum" sz="quarter" idx="4294967295"/>
          </p:nvPr>
        </p:nvSpPr>
        <p:spPr>
          <a:xfrm>
            <a:off x="11607536" y="6568655"/>
            <a:ext cx="767354" cy="216000"/>
          </a:xfrm>
        </p:spPr>
        <p:txBody>
          <a:bodyPr/>
          <a:lstStyle/>
          <a:p>
            <a:fld id="{6B3B0B0F-E794-1244-9699-107C60B9C23A}" type="slidenum">
              <a:rPr lang="en-US" sz="1100" b="0">
                <a:solidFill>
                  <a:schemeClr val="tx1"/>
                </a:solidFill>
                <a:latin typeface="Roboto" panose="02000000000000000000" pitchFamily="2" charset="0"/>
                <a:ea typeface="Roboto" panose="02000000000000000000" pitchFamily="2" charset="0"/>
              </a:rPr>
              <a:pPr/>
              <a:t>17</a:t>
            </a:fld>
            <a:endParaRPr lang="en-US" sz="1100" b="0">
              <a:solidFill>
                <a:schemeClr val="tx1"/>
              </a:solidFill>
              <a:latin typeface="Roboto" panose="02000000000000000000" pitchFamily="2" charset="0"/>
              <a:ea typeface="Roboto" panose="02000000000000000000" pitchFamily="2" charset="0"/>
            </a:endParaRPr>
          </a:p>
        </p:txBody>
      </p:sp>
      <p:grpSp>
        <p:nvGrpSpPr>
          <p:cNvPr id="20" name="Group 19">
            <a:extLst>
              <a:ext uri="{FF2B5EF4-FFF2-40B4-BE49-F238E27FC236}">
                <a16:creationId xmlns:a16="http://schemas.microsoft.com/office/drawing/2014/main" id="{6AEFC66B-8312-7D34-312D-4B6EEB0683BD}"/>
              </a:ext>
            </a:extLst>
          </p:cNvPr>
          <p:cNvGrpSpPr/>
          <p:nvPr/>
        </p:nvGrpSpPr>
        <p:grpSpPr>
          <a:xfrm>
            <a:off x="3974778" y="1775326"/>
            <a:ext cx="4944234" cy="2468071"/>
            <a:chOff x="3973190" y="1775325"/>
            <a:chExt cx="4944234" cy="2468071"/>
          </a:xfrm>
        </p:grpSpPr>
        <p:grpSp>
          <p:nvGrpSpPr>
            <p:cNvPr id="8" name="Group 7">
              <a:extLst>
                <a:ext uri="{FF2B5EF4-FFF2-40B4-BE49-F238E27FC236}">
                  <a16:creationId xmlns:a16="http://schemas.microsoft.com/office/drawing/2014/main" id="{027E3798-FF21-2451-F2DC-3ABE3405247A}"/>
                </a:ext>
              </a:extLst>
            </p:cNvPr>
            <p:cNvGrpSpPr/>
            <p:nvPr/>
          </p:nvGrpSpPr>
          <p:grpSpPr>
            <a:xfrm>
              <a:off x="3973190" y="1775325"/>
              <a:ext cx="4944234" cy="2468071"/>
              <a:chOff x="3973189" y="2095837"/>
              <a:chExt cx="5259823" cy="2468071"/>
            </a:xfrm>
          </p:grpSpPr>
          <p:sp>
            <p:nvSpPr>
              <p:cNvPr id="6" name="Cube 5">
                <a:extLst>
                  <a:ext uri="{FF2B5EF4-FFF2-40B4-BE49-F238E27FC236}">
                    <a16:creationId xmlns:a16="http://schemas.microsoft.com/office/drawing/2014/main" id="{3E870DCD-F31A-309A-4D6C-38C27475E1F0}"/>
                  </a:ext>
                </a:extLst>
              </p:cNvPr>
              <p:cNvSpPr/>
              <p:nvPr/>
            </p:nvSpPr>
            <p:spPr>
              <a:xfrm>
                <a:off x="3973189" y="2095837"/>
                <a:ext cx="5259823" cy="2468071"/>
              </a:xfrm>
              <a:prstGeom prst="cube">
                <a:avLst>
                  <a:gd name="adj" fmla="val 13524"/>
                </a:avLst>
              </a:prstGeom>
              <a:solidFill>
                <a:schemeClr val="bg1">
                  <a:alpha val="63000"/>
                </a:schemeClr>
              </a:solidFill>
              <a:ln>
                <a:solidFill>
                  <a:schemeClr val="tx1"/>
                </a:solidFill>
              </a:ln>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7" name="Rectangle 6">
                <a:extLst>
                  <a:ext uri="{FF2B5EF4-FFF2-40B4-BE49-F238E27FC236}">
                    <a16:creationId xmlns:a16="http://schemas.microsoft.com/office/drawing/2014/main" id="{6F182301-CA63-D231-C540-24BBF22B45F7}"/>
                  </a:ext>
                </a:extLst>
              </p:cNvPr>
              <p:cNvSpPr/>
              <p:nvPr/>
            </p:nvSpPr>
            <p:spPr>
              <a:xfrm>
                <a:off x="4313055" y="2427611"/>
                <a:ext cx="4919957" cy="213629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grpSp>
          <p:nvGrpSpPr>
            <p:cNvPr id="17" name="Group 16">
              <a:extLst>
                <a:ext uri="{FF2B5EF4-FFF2-40B4-BE49-F238E27FC236}">
                  <a16:creationId xmlns:a16="http://schemas.microsoft.com/office/drawing/2014/main" id="{00AD055E-E027-8FC8-3D93-64DFA2038201}"/>
                </a:ext>
              </a:extLst>
            </p:cNvPr>
            <p:cNvGrpSpPr/>
            <p:nvPr/>
          </p:nvGrpSpPr>
          <p:grpSpPr>
            <a:xfrm>
              <a:off x="4347460" y="2163743"/>
              <a:ext cx="1413948" cy="2014917"/>
              <a:chOff x="4350158" y="2484255"/>
              <a:chExt cx="1271106" cy="2014917"/>
            </a:xfrm>
          </p:grpSpPr>
          <p:sp>
            <p:nvSpPr>
              <p:cNvPr id="11" name="Rectangle 10">
                <a:extLst>
                  <a:ext uri="{FF2B5EF4-FFF2-40B4-BE49-F238E27FC236}">
                    <a16:creationId xmlns:a16="http://schemas.microsoft.com/office/drawing/2014/main" id="{620BA0EC-52AC-7A4D-DB3F-A2706E1C5BF0}"/>
                  </a:ext>
                </a:extLst>
              </p:cNvPr>
              <p:cNvSpPr/>
              <p:nvPr/>
            </p:nvSpPr>
            <p:spPr>
              <a:xfrm>
                <a:off x="4377791" y="2484255"/>
                <a:ext cx="1243473" cy="2014917"/>
              </a:xfrm>
              <a:prstGeom prst="rect">
                <a:avLst/>
              </a:prstGeom>
              <a:solidFill>
                <a:schemeClr val="bg1">
                  <a:lumMod val="95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4" name="TextBox 13">
                <a:extLst>
                  <a:ext uri="{FF2B5EF4-FFF2-40B4-BE49-F238E27FC236}">
                    <a16:creationId xmlns:a16="http://schemas.microsoft.com/office/drawing/2014/main" id="{A9A557EB-4094-24D6-67B7-FD1E91715A40}"/>
                  </a:ext>
                </a:extLst>
              </p:cNvPr>
              <p:cNvSpPr txBox="1"/>
              <p:nvPr/>
            </p:nvSpPr>
            <p:spPr>
              <a:xfrm>
                <a:off x="4350158" y="3046967"/>
                <a:ext cx="1243472" cy="738664"/>
              </a:xfrm>
              <a:prstGeom prst="rect">
                <a:avLst/>
              </a:prstGeom>
              <a:no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Federated Member State </a:t>
                </a:r>
              </a:p>
              <a:p>
                <a:pPr algn="ctr"/>
                <a:r>
                  <a:rPr lang="en-US" sz="1400" b="0">
                    <a:solidFill>
                      <a:schemeClr val="tx1"/>
                    </a:solidFill>
                    <a:latin typeface="Roboto" panose="02000000000000000000" pitchFamily="2" charset="0"/>
                    <a:ea typeface="Roboto" panose="02000000000000000000" pitchFamily="2" charset="0"/>
                  </a:rPr>
                  <a:t>cloud</a:t>
                </a:r>
              </a:p>
            </p:txBody>
          </p:sp>
        </p:grpSp>
        <p:grpSp>
          <p:nvGrpSpPr>
            <p:cNvPr id="18" name="Group 17">
              <a:extLst>
                <a:ext uri="{FF2B5EF4-FFF2-40B4-BE49-F238E27FC236}">
                  <a16:creationId xmlns:a16="http://schemas.microsoft.com/office/drawing/2014/main" id="{24776AAF-F375-CBE4-61D8-461B92860208}"/>
                </a:ext>
              </a:extLst>
            </p:cNvPr>
            <p:cNvGrpSpPr/>
            <p:nvPr/>
          </p:nvGrpSpPr>
          <p:grpSpPr>
            <a:xfrm>
              <a:off x="5840824" y="2177904"/>
              <a:ext cx="1398369" cy="2000756"/>
              <a:chOff x="5800364" y="2498415"/>
              <a:chExt cx="1398369" cy="2014917"/>
            </a:xfrm>
          </p:grpSpPr>
          <p:sp>
            <p:nvSpPr>
              <p:cNvPr id="12" name="Rectangle 11">
                <a:extLst>
                  <a:ext uri="{FF2B5EF4-FFF2-40B4-BE49-F238E27FC236}">
                    <a16:creationId xmlns:a16="http://schemas.microsoft.com/office/drawing/2014/main" id="{91C981B3-24EC-A2D1-9B61-BF6514119B3F}"/>
                  </a:ext>
                </a:extLst>
              </p:cNvPr>
              <p:cNvSpPr/>
              <p:nvPr/>
            </p:nvSpPr>
            <p:spPr>
              <a:xfrm>
                <a:off x="5800364" y="2498415"/>
                <a:ext cx="1398369" cy="2014917"/>
              </a:xfrm>
              <a:prstGeom prst="rect">
                <a:avLst/>
              </a:prstGeom>
              <a:solidFill>
                <a:schemeClr val="tx2">
                  <a:lumMod val="20000"/>
                  <a:lumOff val="80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5" name="TextBox 14">
                <a:extLst>
                  <a:ext uri="{FF2B5EF4-FFF2-40B4-BE49-F238E27FC236}">
                    <a16:creationId xmlns:a16="http://schemas.microsoft.com/office/drawing/2014/main" id="{ECD11274-17C0-C86A-FE37-B21629630A7F}"/>
                  </a:ext>
                </a:extLst>
              </p:cNvPr>
              <p:cNvSpPr txBox="1"/>
              <p:nvPr/>
            </p:nvSpPr>
            <p:spPr>
              <a:xfrm>
                <a:off x="5882100" y="3246996"/>
                <a:ext cx="1243472" cy="307777"/>
              </a:xfrm>
              <a:prstGeom prst="rect">
                <a:avLst/>
              </a:prstGeom>
              <a:no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ECMWF</a:t>
                </a:r>
              </a:p>
            </p:txBody>
          </p:sp>
        </p:grpSp>
        <p:grpSp>
          <p:nvGrpSpPr>
            <p:cNvPr id="19" name="Group 18">
              <a:extLst>
                <a:ext uri="{FF2B5EF4-FFF2-40B4-BE49-F238E27FC236}">
                  <a16:creationId xmlns:a16="http://schemas.microsoft.com/office/drawing/2014/main" id="{64AAD773-E0AC-7B1E-15A4-FB4AFBDAF667}"/>
                </a:ext>
              </a:extLst>
            </p:cNvPr>
            <p:cNvGrpSpPr/>
            <p:nvPr/>
          </p:nvGrpSpPr>
          <p:grpSpPr>
            <a:xfrm>
              <a:off x="7318607" y="2163742"/>
              <a:ext cx="1498900" cy="2014917"/>
              <a:chOff x="7261963" y="2484254"/>
              <a:chExt cx="1498900" cy="2014917"/>
            </a:xfrm>
            <a:effectLst/>
          </p:grpSpPr>
          <p:sp>
            <p:nvSpPr>
              <p:cNvPr id="13" name="Rectangle 12">
                <a:extLst>
                  <a:ext uri="{FF2B5EF4-FFF2-40B4-BE49-F238E27FC236}">
                    <a16:creationId xmlns:a16="http://schemas.microsoft.com/office/drawing/2014/main" id="{A1AD6564-5576-AACB-3FA2-A8AF4C83D51E}"/>
                  </a:ext>
                </a:extLst>
              </p:cNvPr>
              <p:cNvSpPr/>
              <p:nvPr/>
            </p:nvSpPr>
            <p:spPr>
              <a:xfrm>
                <a:off x="7261963" y="2484254"/>
                <a:ext cx="1498900" cy="2014917"/>
              </a:xfrm>
              <a:prstGeom prst="rect">
                <a:avLst/>
              </a:prstGeom>
              <a:solidFill>
                <a:schemeClr val="accent3">
                  <a:lumMod val="40000"/>
                  <a:lumOff val="60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6" name="TextBox 15">
                <a:extLst>
                  <a:ext uri="{FF2B5EF4-FFF2-40B4-BE49-F238E27FC236}">
                    <a16:creationId xmlns:a16="http://schemas.microsoft.com/office/drawing/2014/main" id="{7729299D-8669-C2B8-ED6D-E4EB7932770B}"/>
                  </a:ext>
                </a:extLst>
              </p:cNvPr>
              <p:cNvSpPr txBox="1"/>
              <p:nvPr/>
            </p:nvSpPr>
            <p:spPr>
              <a:xfrm>
                <a:off x="7386595" y="3239573"/>
                <a:ext cx="1243472" cy="307777"/>
              </a:xfrm>
              <a:prstGeom prst="rect">
                <a:avLst/>
              </a:prstGeom>
              <a:no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EUMETSAT</a:t>
                </a:r>
              </a:p>
            </p:txBody>
          </p:sp>
        </p:grpSp>
      </p:grpSp>
      <p:grpSp>
        <p:nvGrpSpPr>
          <p:cNvPr id="3" name="Group 2">
            <a:extLst>
              <a:ext uri="{FF2B5EF4-FFF2-40B4-BE49-F238E27FC236}">
                <a16:creationId xmlns:a16="http://schemas.microsoft.com/office/drawing/2014/main" id="{7C16FFC1-0E4E-49D1-6A36-D796D2A74B6E}"/>
              </a:ext>
            </a:extLst>
          </p:cNvPr>
          <p:cNvGrpSpPr/>
          <p:nvPr/>
        </p:nvGrpSpPr>
        <p:grpSpPr>
          <a:xfrm>
            <a:off x="529490" y="1737617"/>
            <a:ext cx="2752627" cy="2589285"/>
            <a:chOff x="527901" y="1737616"/>
            <a:chExt cx="2752627" cy="2589285"/>
          </a:xfrm>
        </p:grpSpPr>
        <p:sp>
          <p:nvSpPr>
            <p:cNvPr id="42" name="Rounded Rectangle 41">
              <a:extLst>
                <a:ext uri="{FF2B5EF4-FFF2-40B4-BE49-F238E27FC236}">
                  <a16:creationId xmlns:a16="http://schemas.microsoft.com/office/drawing/2014/main" id="{80E0525B-A0B9-FB07-551A-13FDB3FA5A06}"/>
                </a:ext>
              </a:extLst>
            </p:cNvPr>
            <p:cNvSpPr/>
            <p:nvPr/>
          </p:nvSpPr>
          <p:spPr>
            <a:xfrm>
              <a:off x="527901" y="1737616"/>
              <a:ext cx="2752627" cy="2589285"/>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43" name="TextBox 42">
              <a:extLst>
                <a:ext uri="{FF2B5EF4-FFF2-40B4-BE49-F238E27FC236}">
                  <a16:creationId xmlns:a16="http://schemas.microsoft.com/office/drawing/2014/main" id="{09622C43-4366-4494-B25F-74714CAF277F}"/>
                </a:ext>
              </a:extLst>
            </p:cNvPr>
            <p:cNvSpPr txBox="1"/>
            <p:nvPr/>
          </p:nvSpPr>
          <p:spPr>
            <a:xfrm>
              <a:off x="641047" y="2925945"/>
              <a:ext cx="2580222" cy="400110"/>
            </a:xfrm>
            <a:prstGeom prst="rect">
              <a:avLst/>
            </a:prstGeom>
            <a:noFill/>
          </p:spPr>
          <p:txBody>
            <a:bodyPr wrap="square" rtlCol="0">
              <a:spAutoFit/>
            </a:bodyPr>
            <a:lstStyle/>
            <a:p>
              <a:pPr algn="ctr"/>
              <a:r>
                <a:rPr lang="en-US" sz="2000" b="0" err="1">
                  <a:solidFill>
                    <a:schemeClr val="tx1"/>
                  </a:solidFill>
                  <a:latin typeface="Roboto" panose="02000000000000000000" pitchFamily="2" charset="0"/>
                  <a:ea typeface="Roboto" panose="02000000000000000000" pitchFamily="2" charset="0"/>
                </a:rPr>
                <a:t>Authorising</a:t>
              </a:r>
              <a:r>
                <a:rPr lang="en-US" sz="2000" b="0">
                  <a:solidFill>
                    <a:schemeClr val="tx1"/>
                  </a:solidFill>
                  <a:latin typeface="Roboto" panose="02000000000000000000" pitchFamily="2" charset="0"/>
                  <a:ea typeface="Roboto" panose="02000000000000000000" pitchFamily="2" charset="0"/>
                </a:rPr>
                <a:t> Officer</a:t>
              </a:r>
            </a:p>
          </p:txBody>
        </p:sp>
      </p:grpSp>
      <p:grpSp>
        <p:nvGrpSpPr>
          <p:cNvPr id="21" name="Group 20">
            <a:extLst>
              <a:ext uri="{FF2B5EF4-FFF2-40B4-BE49-F238E27FC236}">
                <a16:creationId xmlns:a16="http://schemas.microsoft.com/office/drawing/2014/main" id="{210E0661-19D3-BC5A-2B37-B016DC678F4C}"/>
              </a:ext>
            </a:extLst>
          </p:cNvPr>
          <p:cNvGrpSpPr/>
          <p:nvPr/>
        </p:nvGrpSpPr>
        <p:grpSpPr>
          <a:xfrm>
            <a:off x="459862" y="1847467"/>
            <a:ext cx="2657029" cy="860166"/>
            <a:chOff x="458273" y="1847467"/>
            <a:chExt cx="2657029" cy="860166"/>
          </a:xfrm>
        </p:grpSpPr>
        <p:grpSp>
          <p:nvGrpSpPr>
            <p:cNvPr id="114" name="Group 113">
              <a:extLst>
                <a:ext uri="{FF2B5EF4-FFF2-40B4-BE49-F238E27FC236}">
                  <a16:creationId xmlns:a16="http://schemas.microsoft.com/office/drawing/2014/main" id="{278934B3-25E0-75A2-65CA-376E06BD8243}"/>
                </a:ext>
              </a:extLst>
            </p:cNvPr>
            <p:cNvGrpSpPr/>
            <p:nvPr/>
          </p:nvGrpSpPr>
          <p:grpSpPr>
            <a:xfrm>
              <a:off x="1621780" y="1847467"/>
              <a:ext cx="1493522" cy="843808"/>
              <a:chOff x="476050" y="2170593"/>
              <a:chExt cx="1493522" cy="843808"/>
            </a:xfrm>
          </p:grpSpPr>
          <p:grpSp>
            <p:nvGrpSpPr>
              <p:cNvPr id="36" name="Group 35">
                <a:extLst>
                  <a:ext uri="{FF2B5EF4-FFF2-40B4-BE49-F238E27FC236}">
                    <a16:creationId xmlns:a16="http://schemas.microsoft.com/office/drawing/2014/main" id="{0212D7CC-CB69-D67D-1F00-875FDEBC4B6A}"/>
                  </a:ext>
                </a:extLst>
              </p:cNvPr>
              <p:cNvGrpSpPr/>
              <p:nvPr/>
            </p:nvGrpSpPr>
            <p:grpSpPr>
              <a:xfrm>
                <a:off x="996933" y="2170593"/>
                <a:ext cx="451757" cy="514035"/>
                <a:chOff x="1827309" y="3085123"/>
                <a:chExt cx="936288" cy="960384"/>
              </a:xfrm>
            </p:grpSpPr>
            <p:sp>
              <p:nvSpPr>
                <p:cNvPr id="37" name="Oval 36">
                  <a:extLst>
                    <a:ext uri="{FF2B5EF4-FFF2-40B4-BE49-F238E27FC236}">
                      <a16:creationId xmlns:a16="http://schemas.microsoft.com/office/drawing/2014/main" id="{A1EC8FDC-CEF0-FA5F-290D-7DD4C7D424EF}"/>
                    </a:ext>
                  </a:extLst>
                </p:cNvPr>
                <p:cNvSpPr/>
                <p:nvPr/>
              </p:nvSpPr>
              <p:spPr>
                <a:xfrm>
                  <a:off x="2031339" y="3085123"/>
                  <a:ext cx="528228" cy="592928"/>
                </a:xfrm>
                <a:prstGeom prst="ellipse">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38" name="Group 37">
                  <a:extLst>
                    <a:ext uri="{FF2B5EF4-FFF2-40B4-BE49-F238E27FC236}">
                      <a16:creationId xmlns:a16="http://schemas.microsoft.com/office/drawing/2014/main" id="{3969CB70-39C9-E35E-2749-F2B9E2DC7D48}"/>
                    </a:ext>
                  </a:extLst>
                </p:cNvPr>
                <p:cNvGrpSpPr/>
                <p:nvPr/>
              </p:nvGrpSpPr>
              <p:grpSpPr>
                <a:xfrm>
                  <a:off x="1827309" y="3760960"/>
                  <a:ext cx="936288" cy="284547"/>
                  <a:chOff x="769937" y="5420338"/>
                  <a:chExt cx="936288" cy="284547"/>
                </a:xfrm>
              </p:grpSpPr>
              <p:sp>
                <p:nvSpPr>
                  <p:cNvPr id="40" name="Freeform 39">
                    <a:extLst>
                      <a:ext uri="{FF2B5EF4-FFF2-40B4-BE49-F238E27FC236}">
                        <a16:creationId xmlns:a16="http://schemas.microsoft.com/office/drawing/2014/main" id="{49492027-D6A8-2812-FBC9-969821EBF28D}"/>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41" name="Freeform 40">
                    <a:extLst>
                      <a:ext uri="{FF2B5EF4-FFF2-40B4-BE49-F238E27FC236}">
                        <a16:creationId xmlns:a16="http://schemas.microsoft.com/office/drawing/2014/main" id="{B5268B06-AE12-3D76-70B2-15E68289D629}"/>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39" name="Straight Connector 38">
                  <a:extLst>
                    <a:ext uri="{FF2B5EF4-FFF2-40B4-BE49-F238E27FC236}">
                      <a16:creationId xmlns:a16="http://schemas.microsoft.com/office/drawing/2014/main" id="{AF49B1A9-514F-D543-3B76-1F118C10E0F5}"/>
                    </a:ext>
                  </a:extLst>
                </p:cNvPr>
                <p:cNvCxnSpPr>
                  <a:cxnSpLocks/>
                  <a:stCxn id="40" idx="0"/>
                  <a:endCxn id="41" idx="0"/>
                </p:cNvCxnSpPr>
                <p:nvPr/>
              </p:nvCxnSpPr>
              <p:spPr>
                <a:xfrm>
                  <a:off x="1834207" y="4045507"/>
                  <a:ext cx="922492" cy="0"/>
                </a:xfrm>
                <a:prstGeom prst="line">
                  <a:avLst/>
                </a:prstGeom>
                <a:ln>
                  <a:solidFill>
                    <a:schemeClr val="accent3">
                      <a:lumMod val="75000"/>
                    </a:schemeClr>
                  </a:solidFill>
                </a:ln>
              </p:spPr>
              <p:style>
                <a:lnRef idx="2">
                  <a:schemeClr val="accent1"/>
                </a:lnRef>
                <a:fillRef idx="0">
                  <a:schemeClr val="accent1"/>
                </a:fillRef>
                <a:effectRef idx="1">
                  <a:schemeClr val="accent1"/>
                </a:effectRef>
                <a:fontRef idx="minor">
                  <a:schemeClr val="tx1"/>
                </a:fontRef>
              </p:style>
            </p:cxnSp>
          </p:grpSp>
          <p:sp>
            <p:nvSpPr>
              <p:cNvPr id="44" name="TextBox 43">
                <a:extLst>
                  <a:ext uri="{FF2B5EF4-FFF2-40B4-BE49-F238E27FC236}">
                    <a16:creationId xmlns:a16="http://schemas.microsoft.com/office/drawing/2014/main" id="{1ECFFE17-24E7-0E1E-9B0E-650A18BF18C8}"/>
                  </a:ext>
                </a:extLst>
              </p:cNvPr>
              <p:cNvSpPr txBox="1"/>
              <p:nvPr/>
            </p:nvSpPr>
            <p:spPr>
              <a:xfrm>
                <a:off x="476050" y="2706624"/>
                <a:ext cx="1493522" cy="307777"/>
              </a:xfrm>
              <a:prstGeom prst="rect">
                <a:avLst/>
              </a:prstGeom>
              <a:no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EUMETSAT</a:t>
                </a:r>
              </a:p>
            </p:txBody>
          </p:sp>
        </p:grpSp>
        <p:grpSp>
          <p:nvGrpSpPr>
            <p:cNvPr id="115" name="Group 114">
              <a:extLst>
                <a:ext uri="{FF2B5EF4-FFF2-40B4-BE49-F238E27FC236}">
                  <a16:creationId xmlns:a16="http://schemas.microsoft.com/office/drawing/2014/main" id="{D66CFDA7-2239-4600-17FD-A2A6E050B3F9}"/>
                </a:ext>
              </a:extLst>
            </p:cNvPr>
            <p:cNvGrpSpPr/>
            <p:nvPr/>
          </p:nvGrpSpPr>
          <p:grpSpPr>
            <a:xfrm>
              <a:off x="458273" y="1863826"/>
              <a:ext cx="1493522" cy="843807"/>
              <a:chOff x="1623848" y="2170594"/>
              <a:chExt cx="1493522" cy="843807"/>
            </a:xfrm>
          </p:grpSpPr>
          <p:grpSp>
            <p:nvGrpSpPr>
              <p:cNvPr id="35" name="Group 34">
                <a:extLst>
                  <a:ext uri="{FF2B5EF4-FFF2-40B4-BE49-F238E27FC236}">
                    <a16:creationId xmlns:a16="http://schemas.microsoft.com/office/drawing/2014/main" id="{88D4F924-50B7-3019-8454-AC53C2CFA879}"/>
                  </a:ext>
                </a:extLst>
              </p:cNvPr>
              <p:cNvGrpSpPr/>
              <p:nvPr/>
            </p:nvGrpSpPr>
            <p:grpSpPr>
              <a:xfrm>
                <a:off x="2141353" y="2170594"/>
                <a:ext cx="458513" cy="514034"/>
                <a:chOff x="1827309" y="3085123"/>
                <a:chExt cx="936288" cy="960384"/>
              </a:xfrm>
            </p:grpSpPr>
            <p:sp>
              <p:nvSpPr>
                <p:cNvPr id="22" name="Oval 21">
                  <a:extLst>
                    <a:ext uri="{FF2B5EF4-FFF2-40B4-BE49-F238E27FC236}">
                      <a16:creationId xmlns:a16="http://schemas.microsoft.com/office/drawing/2014/main" id="{4BDFD266-D4D9-4EC4-5DD9-C6899791F546}"/>
                    </a:ext>
                  </a:extLst>
                </p:cNvPr>
                <p:cNvSpPr/>
                <p:nvPr/>
              </p:nvSpPr>
              <p:spPr>
                <a:xfrm>
                  <a:off x="2031339" y="3085123"/>
                  <a:ext cx="528228" cy="592928"/>
                </a:xfrm>
                <a:prstGeom prst="ellipse">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31" name="Group 30">
                  <a:extLst>
                    <a:ext uri="{FF2B5EF4-FFF2-40B4-BE49-F238E27FC236}">
                      <a16:creationId xmlns:a16="http://schemas.microsoft.com/office/drawing/2014/main" id="{2142FDD0-37E5-DB1F-EC8B-D9A9B91186C6}"/>
                    </a:ext>
                  </a:extLst>
                </p:cNvPr>
                <p:cNvGrpSpPr/>
                <p:nvPr/>
              </p:nvGrpSpPr>
              <p:grpSpPr>
                <a:xfrm>
                  <a:off x="1827309" y="3760960"/>
                  <a:ext cx="936288" cy="284547"/>
                  <a:chOff x="769937" y="5420338"/>
                  <a:chExt cx="936288" cy="284547"/>
                </a:xfrm>
              </p:grpSpPr>
              <p:sp>
                <p:nvSpPr>
                  <p:cNvPr id="29" name="Freeform 28">
                    <a:extLst>
                      <a:ext uri="{FF2B5EF4-FFF2-40B4-BE49-F238E27FC236}">
                        <a16:creationId xmlns:a16="http://schemas.microsoft.com/office/drawing/2014/main" id="{B4ECC329-1A5C-99C3-44A5-971545CC6F55}"/>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30" name="Freeform 29">
                    <a:extLst>
                      <a:ext uri="{FF2B5EF4-FFF2-40B4-BE49-F238E27FC236}">
                        <a16:creationId xmlns:a16="http://schemas.microsoft.com/office/drawing/2014/main" id="{4902D6B8-29F7-0346-2BB2-3700833F84F5}"/>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33" name="Straight Connector 32">
                  <a:extLst>
                    <a:ext uri="{FF2B5EF4-FFF2-40B4-BE49-F238E27FC236}">
                      <a16:creationId xmlns:a16="http://schemas.microsoft.com/office/drawing/2014/main" id="{432CCA8A-D78A-22E1-F423-F9724A1B9B7C}"/>
                    </a:ext>
                  </a:extLst>
                </p:cNvPr>
                <p:cNvCxnSpPr>
                  <a:cxnSpLocks/>
                  <a:stCxn id="29" idx="0"/>
                  <a:endCxn id="30" idx="0"/>
                </p:cNvCxnSpPr>
                <p:nvPr/>
              </p:nvCxnSpPr>
              <p:spPr>
                <a:xfrm>
                  <a:off x="1834207" y="4045507"/>
                  <a:ext cx="922492"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45" name="TextBox 44">
                <a:extLst>
                  <a:ext uri="{FF2B5EF4-FFF2-40B4-BE49-F238E27FC236}">
                    <a16:creationId xmlns:a16="http://schemas.microsoft.com/office/drawing/2014/main" id="{B9BBA9C8-BEA6-575A-AD1D-79AE18C4881B}"/>
                  </a:ext>
                </a:extLst>
              </p:cNvPr>
              <p:cNvSpPr txBox="1"/>
              <p:nvPr/>
            </p:nvSpPr>
            <p:spPr>
              <a:xfrm>
                <a:off x="1623848" y="2706624"/>
                <a:ext cx="1493522" cy="307777"/>
              </a:xfrm>
              <a:prstGeom prst="rect">
                <a:avLst/>
              </a:prstGeom>
              <a:no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ECMWF</a:t>
                </a:r>
              </a:p>
            </p:txBody>
          </p:sp>
        </p:grpSp>
      </p:grpSp>
      <p:sp>
        <p:nvSpPr>
          <p:cNvPr id="108" name="Freeform 107">
            <a:extLst>
              <a:ext uri="{FF2B5EF4-FFF2-40B4-BE49-F238E27FC236}">
                <a16:creationId xmlns:a16="http://schemas.microsoft.com/office/drawing/2014/main" id="{7EB7F033-FD53-9EE6-72A2-F39FC1557A3E}"/>
              </a:ext>
            </a:extLst>
          </p:cNvPr>
          <p:cNvSpPr/>
          <p:nvPr/>
        </p:nvSpPr>
        <p:spPr>
          <a:xfrm>
            <a:off x="1839816" y="916937"/>
            <a:ext cx="551573" cy="817595"/>
          </a:xfrm>
          <a:custGeom>
            <a:avLst/>
            <a:gdLst>
              <a:gd name="connsiteX0" fmla="*/ 0 w 857839"/>
              <a:gd name="connsiteY0" fmla="*/ 886120 h 886120"/>
              <a:gd name="connsiteX1" fmla="*/ 9427 w 857839"/>
              <a:gd name="connsiteY1" fmla="*/ 0 h 886120"/>
              <a:gd name="connsiteX2" fmla="*/ 857839 w 857839"/>
              <a:gd name="connsiteY2" fmla="*/ 0 h 886120"/>
            </a:gdLst>
            <a:ahLst/>
            <a:cxnLst>
              <a:cxn ang="0">
                <a:pos x="connsiteX0" y="connsiteY0"/>
              </a:cxn>
              <a:cxn ang="0">
                <a:pos x="connsiteX1" y="connsiteY1"/>
              </a:cxn>
              <a:cxn ang="0">
                <a:pos x="connsiteX2" y="connsiteY2"/>
              </a:cxn>
            </a:cxnLst>
            <a:rect l="l" t="t" r="r" b="b"/>
            <a:pathLst>
              <a:path w="857839" h="886120">
                <a:moveTo>
                  <a:pt x="0" y="886120"/>
                </a:moveTo>
                <a:lnTo>
                  <a:pt x="9427" y="0"/>
                </a:lnTo>
                <a:lnTo>
                  <a:pt x="857839" y="0"/>
                </a:lnTo>
              </a:path>
            </a:pathLst>
          </a:cu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US" b="0">
              <a:latin typeface="Roboto" panose="02000000000000000000" pitchFamily="2" charset="0"/>
              <a:ea typeface="Roboto" panose="02000000000000000000" pitchFamily="2" charset="0"/>
            </a:endParaRPr>
          </a:p>
        </p:txBody>
      </p:sp>
      <p:sp>
        <p:nvSpPr>
          <p:cNvPr id="120" name="Freeform 119">
            <a:extLst>
              <a:ext uri="{FF2B5EF4-FFF2-40B4-BE49-F238E27FC236}">
                <a16:creationId xmlns:a16="http://schemas.microsoft.com/office/drawing/2014/main" id="{2A6D031E-0A1A-4A78-7C15-5088CB67D7DF}"/>
              </a:ext>
            </a:extLst>
          </p:cNvPr>
          <p:cNvSpPr/>
          <p:nvPr/>
        </p:nvSpPr>
        <p:spPr>
          <a:xfrm flipV="1">
            <a:off x="1877726" y="4326901"/>
            <a:ext cx="677268" cy="417325"/>
          </a:xfrm>
          <a:custGeom>
            <a:avLst/>
            <a:gdLst>
              <a:gd name="connsiteX0" fmla="*/ 0 w 857839"/>
              <a:gd name="connsiteY0" fmla="*/ 886120 h 886120"/>
              <a:gd name="connsiteX1" fmla="*/ 9427 w 857839"/>
              <a:gd name="connsiteY1" fmla="*/ 0 h 886120"/>
              <a:gd name="connsiteX2" fmla="*/ 857839 w 857839"/>
              <a:gd name="connsiteY2" fmla="*/ 0 h 886120"/>
            </a:gdLst>
            <a:ahLst/>
            <a:cxnLst>
              <a:cxn ang="0">
                <a:pos x="connsiteX0" y="connsiteY0"/>
              </a:cxn>
              <a:cxn ang="0">
                <a:pos x="connsiteX1" y="connsiteY1"/>
              </a:cxn>
              <a:cxn ang="0">
                <a:pos x="connsiteX2" y="connsiteY2"/>
              </a:cxn>
            </a:cxnLst>
            <a:rect l="l" t="t" r="r" b="b"/>
            <a:pathLst>
              <a:path w="857839" h="886120">
                <a:moveTo>
                  <a:pt x="0" y="886120"/>
                </a:moveTo>
                <a:lnTo>
                  <a:pt x="9427" y="0"/>
                </a:lnTo>
                <a:lnTo>
                  <a:pt x="857839" y="0"/>
                </a:lnTo>
              </a:path>
            </a:pathLst>
          </a:cu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US" b="0">
              <a:latin typeface="Roboto" panose="02000000000000000000" pitchFamily="2" charset="0"/>
              <a:ea typeface="Roboto" panose="02000000000000000000" pitchFamily="2" charset="0"/>
            </a:endParaRPr>
          </a:p>
        </p:txBody>
      </p:sp>
      <p:grpSp>
        <p:nvGrpSpPr>
          <p:cNvPr id="69" name="Group 68">
            <a:extLst>
              <a:ext uri="{FF2B5EF4-FFF2-40B4-BE49-F238E27FC236}">
                <a16:creationId xmlns:a16="http://schemas.microsoft.com/office/drawing/2014/main" id="{1677885B-2252-CD8A-D664-F2B287751124}"/>
              </a:ext>
            </a:extLst>
          </p:cNvPr>
          <p:cNvGrpSpPr/>
          <p:nvPr/>
        </p:nvGrpSpPr>
        <p:grpSpPr>
          <a:xfrm>
            <a:off x="2369907" y="4358841"/>
            <a:ext cx="2680680" cy="1016310"/>
            <a:chOff x="2368319" y="4358841"/>
            <a:chExt cx="2680680" cy="1016310"/>
          </a:xfrm>
        </p:grpSpPr>
        <p:grpSp>
          <p:nvGrpSpPr>
            <p:cNvPr id="121" name="Group 120">
              <a:extLst>
                <a:ext uri="{FF2B5EF4-FFF2-40B4-BE49-F238E27FC236}">
                  <a16:creationId xmlns:a16="http://schemas.microsoft.com/office/drawing/2014/main" id="{9344EA39-8607-8369-5D8A-55ABB93FA57B}"/>
                </a:ext>
              </a:extLst>
            </p:cNvPr>
            <p:cNvGrpSpPr/>
            <p:nvPr/>
          </p:nvGrpSpPr>
          <p:grpSpPr>
            <a:xfrm>
              <a:off x="2368319" y="4531544"/>
              <a:ext cx="1199831" cy="738664"/>
              <a:chOff x="6445307" y="5144877"/>
              <a:chExt cx="1199831" cy="738664"/>
            </a:xfrm>
          </p:grpSpPr>
          <p:sp>
            <p:nvSpPr>
              <p:cNvPr id="122" name="Rounded Rectangle 121">
                <a:extLst>
                  <a:ext uri="{FF2B5EF4-FFF2-40B4-BE49-F238E27FC236}">
                    <a16:creationId xmlns:a16="http://schemas.microsoft.com/office/drawing/2014/main" id="{D88F0234-8FB2-5627-5032-3510C5FB2225}"/>
                  </a:ext>
                </a:extLst>
              </p:cNvPr>
              <p:cNvSpPr/>
              <p:nvPr/>
            </p:nvSpPr>
            <p:spPr>
              <a:xfrm>
                <a:off x="6445307" y="5175315"/>
                <a:ext cx="1199831" cy="508237"/>
              </a:xfrm>
              <a:prstGeom prst="roundRect">
                <a:avLst/>
              </a:prstGeom>
              <a:noFill/>
              <a:ln>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23" name="TextBox 122">
                <a:extLst>
                  <a:ext uri="{FF2B5EF4-FFF2-40B4-BE49-F238E27FC236}">
                    <a16:creationId xmlns:a16="http://schemas.microsoft.com/office/drawing/2014/main" id="{6CFFD707-6F5A-7A12-1E14-0708DF5B2867}"/>
                  </a:ext>
                </a:extLst>
              </p:cNvPr>
              <p:cNvSpPr txBox="1"/>
              <p:nvPr/>
            </p:nvSpPr>
            <p:spPr>
              <a:xfrm>
                <a:off x="6466788" y="5144877"/>
                <a:ext cx="1178350" cy="738664"/>
              </a:xfrm>
              <a:prstGeom prst="rect">
                <a:avLst/>
              </a:prstGeom>
              <a:solidFill>
                <a:schemeClr val="bg1"/>
              </a:solidFill>
            </p:spPr>
            <p:txBody>
              <a:bodyPr wrap="square" rtlCol="0">
                <a:spAutoFit/>
              </a:bodyPr>
              <a:lstStyle/>
              <a:p>
                <a:pPr algn="ctr"/>
                <a:r>
                  <a:rPr lang="en-US" sz="1400" b="0" err="1">
                    <a:solidFill>
                      <a:schemeClr val="tx1"/>
                    </a:solidFill>
                    <a:latin typeface="Roboto" panose="02000000000000000000" pitchFamily="2" charset="0"/>
                    <a:ea typeface="Roboto" panose="02000000000000000000" pitchFamily="2" charset="0"/>
                  </a:rPr>
                  <a:t>Authorises</a:t>
                </a:r>
                <a:r>
                  <a:rPr lang="en-US" sz="1400" b="0">
                    <a:solidFill>
                      <a:schemeClr val="tx1"/>
                    </a:solidFill>
                    <a:latin typeface="Roboto" panose="02000000000000000000" pitchFamily="2" charset="0"/>
                    <a:ea typeface="Roboto" panose="02000000000000000000" pitchFamily="2" charset="0"/>
                  </a:rPr>
                  <a:t> and binds with T&amp;Cs</a:t>
                </a:r>
              </a:p>
            </p:txBody>
          </p:sp>
        </p:grpSp>
        <p:grpSp>
          <p:nvGrpSpPr>
            <p:cNvPr id="124" name="Group 123">
              <a:extLst>
                <a:ext uri="{FF2B5EF4-FFF2-40B4-BE49-F238E27FC236}">
                  <a16:creationId xmlns:a16="http://schemas.microsoft.com/office/drawing/2014/main" id="{060225DB-8D08-1344-B31A-371CFD258D95}"/>
                </a:ext>
              </a:extLst>
            </p:cNvPr>
            <p:cNvGrpSpPr/>
            <p:nvPr/>
          </p:nvGrpSpPr>
          <p:grpSpPr>
            <a:xfrm>
              <a:off x="3824303" y="4358841"/>
              <a:ext cx="1224696" cy="1016310"/>
              <a:chOff x="5348491" y="5109698"/>
              <a:chExt cx="1224696" cy="1016310"/>
            </a:xfrm>
          </p:grpSpPr>
          <p:grpSp>
            <p:nvGrpSpPr>
              <p:cNvPr id="125" name="Group 124">
                <a:extLst>
                  <a:ext uri="{FF2B5EF4-FFF2-40B4-BE49-F238E27FC236}">
                    <a16:creationId xmlns:a16="http://schemas.microsoft.com/office/drawing/2014/main" id="{77A11AA0-09BB-2DED-9FCE-9E5F90579DC9}"/>
                  </a:ext>
                </a:extLst>
              </p:cNvPr>
              <p:cNvGrpSpPr/>
              <p:nvPr/>
            </p:nvGrpSpPr>
            <p:grpSpPr>
              <a:xfrm>
                <a:off x="5732183" y="5109698"/>
                <a:ext cx="458513" cy="514034"/>
                <a:chOff x="1827309" y="3085123"/>
                <a:chExt cx="936288" cy="960384"/>
              </a:xfrm>
            </p:grpSpPr>
            <p:sp>
              <p:nvSpPr>
                <p:cNvPr id="127" name="Oval 126">
                  <a:extLst>
                    <a:ext uri="{FF2B5EF4-FFF2-40B4-BE49-F238E27FC236}">
                      <a16:creationId xmlns:a16="http://schemas.microsoft.com/office/drawing/2014/main" id="{43E0DF69-7FFE-08EC-38C9-AD35943CACC6}"/>
                    </a:ext>
                  </a:extLst>
                </p:cNvPr>
                <p:cNvSpPr/>
                <p:nvPr/>
              </p:nvSpPr>
              <p:spPr>
                <a:xfrm>
                  <a:off x="2031339" y="3085123"/>
                  <a:ext cx="528228" cy="592928"/>
                </a:xfrm>
                <a:prstGeom prst="ellipse">
                  <a:avLst/>
                </a:prstGeom>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128" name="Group 127">
                  <a:extLst>
                    <a:ext uri="{FF2B5EF4-FFF2-40B4-BE49-F238E27FC236}">
                      <a16:creationId xmlns:a16="http://schemas.microsoft.com/office/drawing/2014/main" id="{787C1473-0410-E060-5447-47649A0D4BE0}"/>
                    </a:ext>
                  </a:extLst>
                </p:cNvPr>
                <p:cNvGrpSpPr/>
                <p:nvPr/>
              </p:nvGrpSpPr>
              <p:grpSpPr>
                <a:xfrm>
                  <a:off x="1827309" y="3760960"/>
                  <a:ext cx="936288" cy="284547"/>
                  <a:chOff x="769937" y="5420338"/>
                  <a:chExt cx="936288" cy="284547"/>
                </a:xfrm>
              </p:grpSpPr>
              <p:sp>
                <p:nvSpPr>
                  <p:cNvPr id="130" name="Freeform 129">
                    <a:extLst>
                      <a:ext uri="{FF2B5EF4-FFF2-40B4-BE49-F238E27FC236}">
                        <a16:creationId xmlns:a16="http://schemas.microsoft.com/office/drawing/2014/main" id="{FE39D79B-A0E6-77E6-F20B-0D279E5E20C1}"/>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31" name="Freeform 130">
                    <a:extLst>
                      <a:ext uri="{FF2B5EF4-FFF2-40B4-BE49-F238E27FC236}">
                        <a16:creationId xmlns:a16="http://schemas.microsoft.com/office/drawing/2014/main" id="{14941B7C-8A5E-5D6D-532E-0462D4D4A2AA}"/>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129" name="Straight Connector 128">
                  <a:extLst>
                    <a:ext uri="{FF2B5EF4-FFF2-40B4-BE49-F238E27FC236}">
                      <a16:creationId xmlns:a16="http://schemas.microsoft.com/office/drawing/2014/main" id="{D8B04895-1D28-9621-9388-180E41C037C8}"/>
                    </a:ext>
                  </a:extLst>
                </p:cNvPr>
                <p:cNvCxnSpPr>
                  <a:cxnSpLocks/>
                  <a:stCxn id="130" idx="0"/>
                  <a:endCxn id="131" idx="0"/>
                </p:cNvCxnSpPr>
                <p:nvPr/>
              </p:nvCxnSpPr>
              <p:spPr>
                <a:xfrm>
                  <a:off x="1834207" y="4045507"/>
                  <a:ext cx="922492"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grpSp>
          <p:sp>
            <p:nvSpPr>
              <p:cNvPr id="126" name="TextBox 125">
                <a:extLst>
                  <a:ext uri="{FF2B5EF4-FFF2-40B4-BE49-F238E27FC236}">
                    <a16:creationId xmlns:a16="http://schemas.microsoft.com/office/drawing/2014/main" id="{D9498A03-F6F5-B200-F378-6777A072550E}"/>
                  </a:ext>
                </a:extLst>
              </p:cNvPr>
              <p:cNvSpPr txBox="1"/>
              <p:nvPr/>
            </p:nvSpPr>
            <p:spPr>
              <a:xfrm>
                <a:off x="5348491" y="5602788"/>
                <a:ext cx="1224696" cy="523220"/>
              </a:xfrm>
              <a:prstGeom prst="rect">
                <a:avLst/>
              </a:prstGeom>
              <a:no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Tenancy Owner</a:t>
                </a:r>
              </a:p>
            </p:txBody>
          </p:sp>
        </p:grpSp>
        <p:cxnSp>
          <p:nvCxnSpPr>
            <p:cNvPr id="132" name="Straight Connector 131">
              <a:extLst>
                <a:ext uri="{FF2B5EF4-FFF2-40B4-BE49-F238E27FC236}">
                  <a16:creationId xmlns:a16="http://schemas.microsoft.com/office/drawing/2014/main" id="{49BB2140-FE26-C551-2F41-840ED91E125F}"/>
                </a:ext>
              </a:extLst>
            </p:cNvPr>
            <p:cNvCxnSpPr>
              <a:cxnSpLocks/>
            </p:cNvCxnSpPr>
            <p:nvPr/>
          </p:nvCxnSpPr>
          <p:spPr>
            <a:xfrm>
              <a:off x="3568150" y="4743506"/>
              <a:ext cx="547222" cy="0"/>
            </a:xfrm>
            <a:prstGeom prst="line">
              <a:avLst/>
            </a:prstGeom>
            <a:ln w="12700">
              <a:tailEnd type="triangle"/>
            </a:ln>
            <a:effectLst/>
          </p:spPr>
          <p:style>
            <a:lnRef idx="2">
              <a:schemeClr val="dk1"/>
            </a:lnRef>
            <a:fillRef idx="0">
              <a:schemeClr val="dk1"/>
            </a:fillRef>
            <a:effectRef idx="1">
              <a:schemeClr val="dk1"/>
            </a:effectRef>
            <a:fontRef idx="minor">
              <a:schemeClr val="tx1"/>
            </a:fontRef>
          </p:style>
        </p:cxnSp>
      </p:grpSp>
      <p:grpSp>
        <p:nvGrpSpPr>
          <p:cNvPr id="70" name="Group 69">
            <a:extLst>
              <a:ext uri="{FF2B5EF4-FFF2-40B4-BE49-F238E27FC236}">
                <a16:creationId xmlns:a16="http://schemas.microsoft.com/office/drawing/2014/main" id="{4B5B85DE-3592-74B3-D077-5CABBE5CD58E}"/>
              </a:ext>
            </a:extLst>
          </p:cNvPr>
          <p:cNvGrpSpPr/>
          <p:nvPr/>
        </p:nvGrpSpPr>
        <p:grpSpPr>
          <a:xfrm>
            <a:off x="4793045" y="4451897"/>
            <a:ext cx="1779130" cy="523220"/>
            <a:chOff x="4791457" y="4451897"/>
            <a:chExt cx="1779130" cy="523220"/>
          </a:xfrm>
        </p:grpSpPr>
        <p:sp>
          <p:nvSpPr>
            <p:cNvPr id="134" name="TextBox 133">
              <a:extLst>
                <a:ext uri="{FF2B5EF4-FFF2-40B4-BE49-F238E27FC236}">
                  <a16:creationId xmlns:a16="http://schemas.microsoft.com/office/drawing/2014/main" id="{F914B9DB-4205-B638-40E9-09A6B85E6D29}"/>
                </a:ext>
              </a:extLst>
            </p:cNvPr>
            <p:cNvSpPr txBox="1"/>
            <p:nvPr/>
          </p:nvSpPr>
          <p:spPr>
            <a:xfrm>
              <a:off x="5392237" y="4451897"/>
              <a:ext cx="1178350" cy="523220"/>
            </a:xfrm>
            <a:prstGeom prst="rect">
              <a:avLst/>
            </a:prstGeom>
            <a:solidFill>
              <a:schemeClr val="bg1"/>
            </a:solid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Requested and owns</a:t>
              </a:r>
            </a:p>
          </p:txBody>
        </p:sp>
        <p:cxnSp>
          <p:nvCxnSpPr>
            <p:cNvPr id="160" name="Straight Connector 159">
              <a:extLst>
                <a:ext uri="{FF2B5EF4-FFF2-40B4-BE49-F238E27FC236}">
                  <a16:creationId xmlns:a16="http://schemas.microsoft.com/office/drawing/2014/main" id="{297CD982-DDE3-A178-7EF2-B86CE2310939}"/>
                </a:ext>
              </a:extLst>
            </p:cNvPr>
            <p:cNvCxnSpPr>
              <a:cxnSpLocks/>
            </p:cNvCxnSpPr>
            <p:nvPr/>
          </p:nvCxnSpPr>
          <p:spPr>
            <a:xfrm>
              <a:off x="4791457" y="4745330"/>
              <a:ext cx="654798"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71" name="Group 70">
            <a:extLst>
              <a:ext uri="{FF2B5EF4-FFF2-40B4-BE49-F238E27FC236}">
                <a16:creationId xmlns:a16="http://schemas.microsoft.com/office/drawing/2014/main" id="{3FFCCE4A-008F-DB05-4E81-066FFAFD5478}"/>
              </a:ext>
            </a:extLst>
          </p:cNvPr>
          <p:cNvGrpSpPr/>
          <p:nvPr/>
        </p:nvGrpSpPr>
        <p:grpSpPr>
          <a:xfrm>
            <a:off x="4448634" y="5231490"/>
            <a:ext cx="4104838" cy="1257300"/>
            <a:chOff x="4447046" y="5231490"/>
            <a:chExt cx="4104838" cy="1257300"/>
          </a:xfrm>
        </p:grpSpPr>
        <p:sp>
          <p:nvSpPr>
            <p:cNvPr id="145" name="Freeform 144">
              <a:extLst>
                <a:ext uri="{FF2B5EF4-FFF2-40B4-BE49-F238E27FC236}">
                  <a16:creationId xmlns:a16="http://schemas.microsoft.com/office/drawing/2014/main" id="{273CB077-B474-9753-2A10-7C99BDA79BFD}"/>
                </a:ext>
              </a:extLst>
            </p:cNvPr>
            <p:cNvSpPr/>
            <p:nvPr/>
          </p:nvSpPr>
          <p:spPr>
            <a:xfrm flipV="1">
              <a:off x="4447046" y="5348569"/>
              <a:ext cx="988705" cy="152259"/>
            </a:xfrm>
            <a:custGeom>
              <a:avLst/>
              <a:gdLst>
                <a:gd name="connsiteX0" fmla="*/ 0 w 857839"/>
                <a:gd name="connsiteY0" fmla="*/ 886120 h 886120"/>
                <a:gd name="connsiteX1" fmla="*/ 9427 w 857839"/>
                <a:gd name="connsiteY1" fmla="*/ 0 h 886120"/>
                <a:gd name="connsiteX2" fmla="*/ 857839 w 857839"/>
                <a:gd name="connsiteY2" fmla="*/ 0 h 886120"/>
              </a:gdLst>
              <a:ahLst/>
              <a:cxnLst>
                <a:cxn ang="0">
                  <a:pos x="connsiteX0" y="connsiteY0"/>
                </a:cxn>
                <a:cxn ang="0">
                  <a:pos x="connsiteX1" y="connsiteY1"/>
                </a:cxn>
                <a:cxn ang="0">
                  <a:pos x="connsiteX2" y="connsiteY2"/>
                </a:cxn>
              </a:cxnLst>
              <a:rect l="l" t="t" r="r" b="b"/>
              <a:pathLst>
                <a:path w="857839" h="886120">
                  <a:moveTo>
                    <a:pt x="0" y="886120"/>
                  </a:moveTo>
                  <a:lnTo>
                    <a:pt x="9427" y="0"/>
                  </a:lnTo>
                  <a:lnTo>
                    <a:pt x="857839" y="0"/>
                  </a:lnTo>
                </a:path>
              </a:pathLst>
            </a:cu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US" b="0">
                <a:latin typeface="Roboto" panose="02000000000000000000" pitchFamily="2" charset="0"/>
                <a:ea typeface="Roboto" panose="02000000000000000000" pitchFamily="2" charset="0"/>
              </a:endParaRPr>
            </a:p>
          </p:txBody>
        </p:sp>
        <p:grpSp>
          <p:nvGrpSpPr>
            <p:cNvPr id="146" name="Group 145">
              <a:extLst>
                <a:ext uri="{FF2B5EF4-FFF2-40B4-BE49-F238E27FC236}">
                  <a16:creationId xmlns:a16="http://schemas.microsoft.com/office/drawing/2014/main" id="{D1BD20EB-0451-41DE-4645-3C0936A4C459}"/>
                </a:ext>
              </a:extLst>
            </p:cNvPr>
            <p:cNvGrpSpPr/>
            <p:nvPr/>
          </p:nvGrpSpPr>
          <p:grpSpPr>
            <a:xfrm>
              <a:off x="5346084" y="5231490"/>
              <a:ext cx="1199831" cy="538675"/>
              <a:chOff x="6445307" y="5144877"/>
              <a:chExt cx="1199831" cy="538675"/>
            </a:xfrm>
          </p:grpSpPr>
          <p:sp>
            <p:nvSpPr>
              <p:cNvPr id="147" name="Rounded Rectangle 146">
                <a:extLst>
                  <a:ext uri="{FF2B5EF4-FFF2-40B4-BE49-F238E27FC236}">
                    <a16:creationId xmlns:a16="http://schemas.microsoft.com/office/drawing/2014/main" id="{BFB4D25B-163E-B171-9796-1195EC559A4F}"/>
                  </a:ext>
                </a:extLst>
              </p:cNvPr>
              <p:cNvSpPr/>
              <p:nvPr/>
            </p:nvSpPr>
            <p:spPr>
              <a:xfrm>
                <a:off x="6445307" y="5175315"/>
                <a:ext cx="1199831" cy="508237"/>
              </a:xfrm>
              <a:prstGeom prst="roundRect">
                <a:avLst/>
              </a:prstGeom>
              <a:noFill/>
              <a:ln>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48" name="TextBox 147">
                <a:extLst>
                  <a:ext uri="{FF2B5EF4-FFF2-40B4-BE49-F238E27FC236}">
                    <a16:creationId xmlns:a16="http://schemas.microsoft.com/office/drawing/2014/main" id="{51DAA40E-DFBB-E5D7-CB48-38B1DA117778}"/>
                  </a:ext>
                </a:extLst>
              </p:cNvPr>
              <p:cNvSpPr txBox="1"/>
              <p:nvPr/>
            </p:nvSpPr>
            <p:spPr>
              <a:xfrm>
                <a:off x="6466788" y="5144877"/>
                <a:ext cx="1178350" cy="523220"/>
              </a:xfrm>
              <a:prstGeom prst="rect">
                <a:avLst/>
              </a:prstGeom>
              <a:solidFill>
                <a:schemeClr val="bg1"/>
              </a:solidFill>
            </p:spPr>
            <p:txBody>
              <a:bodyPr wrap="square" rtlCol="0">
                <a:spAutoFit/>
              </a:bodyPr>
              <a:lstStyle/>
              <a:p>
                <a:pPr algn="ctr"/>
                <a:r>
                  <a:rPr lang="en-US" sz="1400" b="0" err="1">
                    <a:solidFill>
                      <a:schemeClr val="tx1"/>
                    </a:solidFill>
                    <a:latin typeface="Roboto" panose="02000000000000000000" pitchFamily="2" charset="0"/>
                    <a:ea typeface="Roboto" panose="02000000000000000000" pitchFamily="2" charset="0"/>
                  </a:rPr>
                  <a:t>Authorises</a:t>
                </a:r>
                <a:r>
                  <a:rPr lang="en-US" sz="1400" b="0">
                    <a:solidFill>
                      <a:schemeClr val="tx1"/>
                    </a:solidFill>
                    <a:latin typeface="Roboto" panose="02000000000000000000" pitchFamily="2" charset="0"/>
                    <a:ea typeface="Roboto" panose="02000000000000000000" pitchFamily="2" charset="0"/>
                  </a:rPr>
                  <a:t> and binds</a:t>
                </a:r>
              </a:p>
            </p:txBody>
          </p:sp>
        </p:grpSp>
        <p:cxnSp>
          <p:nvCxnSpPr>
            <p:cNvPr id="149" name="Straight Connector 148">
              <a:extLst>
                <a:ext uri="{FF2B5EF4-FFF2-40B4-BE49-F238E27FC236}">
                  <a16:creationId xmlns:a16="http://schemas.microsoft.com/office/drawing/2014/main" id="{BF908C31-CD27-E9B9-06F5-363B77FB7B30}"/>
                </a:ext>
              </a:extLst>
            </p:cNvPr>
            <p:cNvCxnSpPr>
              <a:cxnSpLocks/>
            </p:cNvCxnSpPr>
            <p:nvPr/>
          </p:nvCxnSpPr>
          <p:spPr>
            <a:xfrm>
              <a:off x="6509413" y="5478838"/>
              <a:ext cx="934358" cy="0"/>
            </a:xfrm>
            <a:prstGeom prst="line">
              <a:avLst/>
            </a:prstGeom>
            <a:ln w="12700">
              <a:tailEnd type="triangle"/>
            </a:ln>
            <a:effectLst/>
          </p:spPr>
          <p:style>
            <a:lnRef idx="2">
              <a:schemeClr val="dk1"/>
            </a:lnRef>
            <a:fillRef idx="0">
              <a:schemeClr val="dk1"/>
            </a:fillRef>
            <a:effectRef idx="1">
              <a:schemeClr val="dk1"/>
            </a:effectRef>
            <a:fontRef idx="minor">
              <a:schemeClr val="tx1"/>
            </a:fontRef>
          </p:style>
        </p:cxnSp>
        <p:grpSp>
          <p:nvGrpSpPr>
            <p:cNvPr id="144" name="Group 143">
              <a:extLst>
                <a:ext uri="{FF2B5EF4-FFF2-40B4-BE49-F238E27FC236}">
                  <a16:creationId xmlns:a16="http://schemas.microsoft.com/office/drawing/2014/main" id="{CAF03F6E-B07B-710C-A052-EF64E899E3D6}"/>
                </a:ext>
              </a:extLst>
            </p:cNvPr>
            <p:cNvGrpSpPr/>
            <p:nvPr/>
          </p:nvGrpSpPr>
          <p:grpSpPr>
            <a:xfrm>
              <a:off x="7086519" y="5231490"/>
              <a:ext cx="1465365" cy="1257300"/>
              <a:chOff x="6690715" y="5700458"/>
              <a:chExt cx="1465365" cy="1257300"/>
            </a:xfrm>
          </p:grpSpPr>
          <p:sp>
            <p:nvSpPr>
              <p:cNvPr id="106" name="TextBox 105">
                <a:extLst>
                  <a:ext uri="{FF2B5EF4-FFF2-40B4-BE49-F238E27FC236}">
                    <a16:creationId xmlns:a16="http://schemas.microsoft.com/office/drawing/2014/main" id="{2DB541E6-340E-1025-8CCF-1E9E5C045279}"/>
                  </a:ext>
                </a:extLst>
              </p:cNvPr>
              <p:cNvSpPr txBox="1"/>
              <p:nvPr/>
            </p:nvSpPr>
            <p:spPr>
              <a:xfrm>
                <a:off x="6690715" y="6219094"/>
                <a:ext cx="1465365" cy="738664"/>
              </a:xfrm>
              <a:prstGeom prst="rect">
                <a:avLst/>
              </a:prstGeom>
              <a:no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Tenancy User (access to VMs)</a:t>
                </a:r>
              </a:p>
            </p:txBody>
          </p:sp>
          <p:grpSp>
            <p:nvGrpSpPr>
              <p:cNvPr id="135" name="Group 134">
                <a:extLst>
                  <a:ext uri="{FF2B5EF4-FFF2-40B4-BE49-F238E27FC236}">
                    <a16:creationId xmlns:a16="http://schemas.microsoft.com/office/drawing/2014/main" id="{44F7A8A9-FA97-1408-AAF8-3CE8DC06007F}"/>
                  </a:ext>
                </a:extLst>
              </p:cNvPr>
              <p:cNvGrpSpPr/>
              <p:nvPr/>
            </p:nvGrpSpPr>
            <p:grpSpPr>
              <a:xfrm>
                <a:off x="7177631" y="5700458"/>
                <a:ext cx="451757" cy="514035"/>
                <a:chOff x="1827309" y="3085123"/>
                <a:chExt cx="936288" cy="960384"/>
              </a:xfrm>
            </p:grpSpPr>
            <p:sp>
              <p:nvSpPr>
                <p:cNvPr id="136" name="Oval 135">
                  <a:extLst>
                    <a:ext uri="{FF2B5EF4-FFF2-40B4-BE49-F238E27FC236}">
                      <a16:creationId xmlns:a16="http://schemas.microsoft.com/office/drawing/2014/main" id="{57587E0A-07F5-DEC8-E329-ADF0ACDFE4CC}"/>
                    </a:ext>
                  </a:extLst>
                </p:cNvPr>
                <p:cNvSpPr/>
                <p:nvPr/>
              </p:nvSpPr>
              <p:spPr>
                <a:xfrm>
                  <a:off x="2031339" y="3085123"/>
                  <a:ext cx="528228" cy="592928"/>
                </a:xfrm>
                <a:prstGeom prst="ellipse">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137" name="Group 136">
                  <a:extLst>
                    <a:ext uri="{FF2B5EF4-FFF2-40B4-BE49-F238E27FC236}">
                      <a16:creationId xmlns:a16="http://schemas.microsoft.com/office/drawing/2014/main" id="{CF1C00F0-E40C-A00B-0048-DAC44340BDEA}"/>
                    </a:ext>
                  </a:extLst>
                </p:cNvPr>
                <p:cNvGrpSpPr/>
                <p:nvPr/>
              </p:nvGrpSpPr>
              <p:grpSpPr>
                <a:xfrm>
                  <a:off x="1827309" y="3760960"/>
                  <a:ext cx="936288" cy="284547"/>
                  <a:chOff x="769937" y="5420338"/>
                  <a:chExt cx="936288" cy="284547"/>
                </a:xfrm>
              </p:grpSpPr>
              <p:sp>
                <p:nvSpPr>
                  <p:cNvPr id="139" name="Freeform 138">
                    <a:extLst>
                      <a:ext uri="{FF2B5EF4-FFF2-40B4-BE49-F238E27FC236}">
                        <a16:creationId xmlns:a16="http://schemas.microsoft.com/office/drawing/2014/main" id="{58FEFFA6-CD1F-6AEC-62F4-4F5CBA6D5AC3}"/>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40" name="Freeform 139">
                    <a:extLst>
                      <a:ext uri="{FF2B5EF4-FFF2-40B4-BE49-F238E27FC236}">
                        <a16:creationId xmlns:a16="http://schemas.microsoft.com/office/drawing/2014/main" id="{B45FC878-FA45-BA92-065B-93D05483200A}"/>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138" name="Straight Connector 137">
                  <a:extLst>
                    <a:ext uri="{FF2B5EF4-FFF2-40B4-BE49-F238E27FC236}">
                      <a16:creationId xmlns:a16="http://schemas.microsoft.com/office/drawing/2014/main" id="{07019CBD-6973-292B-100A-DF00949CC227}"/>
                    </a:ext>
                  </a:extLst>
                </p:cNvPr>
                <p:cNvCxnSpPr>
                  <a:cxnSpLocks/>
                  <a:stCxn id="139" idx="0"/>
                  <a:endCxn id="140" idx="0"/>
                </p:cNvCxnSpPr>
                <p:nvPr/>
              </p:nvCxnSpPr>
              <p:spPr>
                <a:xfrm>
                  <a:off x="1834207" y="4045507"/>
                  <a:ext cx="922492" cy="0"/>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grpSp>
      <p:grpSp>
        <p:nvGrpSpPr>
          <p:cNvPr id="66" name="Group 65">
            <a:extLst>
              <a:ext uri="{FF2B5EF4-FFF2-40B4-BE49-F238E27FC236}">
                <a16:creationId xmlns:a16="http://schemas.microsoft.com/office/drawing/2014/main" id="{A3C7FE39-DD20-64D2-BA84-349CEFCC8736}"/>
              </a:ext>
            </a:extLst>
          </p:cNvPr>
          <p:cNvGrpSpPr/>
          <p:nvPr/>
        </p:nvGrpSpPr>
        <p:grpSpPr>
          <a:xfrm>
            <a:off x="2371875" y="542083"/>
            <a:ext cx="2679314" cy="1016310"/>
            <a:chOff x="2370287" y="542083"/>
            <a:chExt cx="2679314" cy="1016310"/>
          </a:xfrm>
        </p:grpSpPr>
        <p:grpSp>
          <p:nvGrpSpPr>
            <p:cNvPr id="90" name="Group 89">
              <a:extLst>
                <a:ext uri="{FF2B5EF4-FFF2-40B4-BE49-F238E27FC236}">
                  <a16:creationId xmlns:a16="http://schemas.microsoft.com/office/drawing/2014/main" id="{CADCA565-F604-990D-54D0-7DBBCFC5B8E3}"/>
                </a:ext>
              </a:extLst>
            </p:cNvPr>
            <p:cNvGrpSpPr/>
            <p:nvPr/>
          </p:nvGrpSpPr>
          <p:grpSpPr>
            <a:xfrm>
              <a:off x="2370287" y="703146"/>
              <a:ext cx="1199831" cy="738664"/>
              <a:chOff x="6445307" y="5144877"/>
              <a:chExt cx="1199831" cy="738664"/>
            </a:xfrm>
          </p:grpSpPr>
          <p:sp>
            <p:nvSpPr>
              <p:cNvPr id="91" name="Rounded Rectangle 90">
                <a:extLst>
                  <a:ext uri="{FF2B5EF4-FFF2-40B4-BE49-F238E27FC236}">
                    <a16:creationId xmlns:a16="http://schemas.microsoft.com/office/drawing/2014/main" id="{A7617753-B990-6BCD-B3D7-41A652F07CCF}"/>
                  </a:ext>
                </a:extLst>
              </p:cNvPr>
              <p:cNvSpPr/>
              <p:nvPr/>
            </p:nvSpPr>
            <p:spPr>
              <a:xfrm>
                <a:off x="6445307" y="5175315"/>
                <a:ext cx="1199831" cy="508237"/>
              </a:xfrm>
              <a:prstGeom prst="roundRect">
                <a:avLst/>
              </a:prstGeom>
              <a:noFill/>
              <a:ln>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92" name="TextBox 91">
                <a:extLst>
                  <a:ext uri="{FF2B5EF4-FFF2-40B4-BE49-F238E27FC236}">
                    <a16:creationId xmlns:a16="http://schemas.microsoft.com/office/drawing/2014/main" id="{A955D085-FE9F-B5E7-D1A5-12FC0BE29834}"/>
                  </a:ext>
                </a:extLst>
              </p:cNvPr>
              <p:cNvSpPr txBox="1"/>
              <p:nvPr/>
            </p:nvSpPr>
            <p:spPr>
              <a:xfrm>
                <a:off x="6466788" y="5144877"/>
                <a:ext cx="1178350" cy="738664"/>
              </a:xfrm>
              <a:prstGeom prst="rect">
                <a:avLst/>
              </a:prstGeom>
              <a:solidFill>
                <a:schemeClr val="bg1"/>
              </a:solidFill>
            </p:spPr>
            <p:txBody>
              <a:bodyPr wrap="square" rtlCol="0">
                <a:spAutoFit/>
              </a:bodyPr>
              <a:lstStyle/>
              <a:p>
                <a:pPr algn="ctr"/>
                <a:r>
                  <a:rPr lang="en-US" sz="1400" b="0" err="1">
                    <a:solidFill>
                      <a:schemeClr val="tx1"/>
                    </a:solidFill>
                    <a:latin typeface="Roboto" panose="02000000000000000000" pitchFamily="2" charset="0"/>
                    <a:ea typeface="Roboto" panose="02000000000000000000" pitchFamily="2" charset="0"/>
                  </a:rPr>
                  <a:t>Authorises</a:t>
                </a:r>
                <a:r>
                  <a:rPr lang="en-US" sz="1400" b="0">
                    <a:solidFill>
                      <a:schemeClr val="tx1"/>
                    </a:solidFill>
                    <a:latin typeface="Roboto" panose="02000000000000000000" pitchFamily="2" charset="0"/>
                    <a:ea typeface="Roboto" panose="02000000000000000000" pitchFamily="2" charset="0"/>
                  </a:rPr>
                  <a:t> and binds with T&amp;Cs</a:t>
                </a:r>
              </a:p>
            </p:txBody>
          </p:sp>
        </p:grpSp>
        <p:cxnSp>
          <p:nvCxnSpPr>
            <p:cNvPr id="110" name="Straight Connector 109">
              <a:extLst>
                <a:ext uri="{FF2B5EF4-FFF2-40B4-BE49-F238E27FC236}">
                  <a16:creationId xmlns:a16="http://schemas.microsoft.com/office/drawing/2014/main" id="{ACE47E9E-FF85-1460-FBFE-1B43D4EF6B48}"/>
                </a:ext>
              </a:extLst>
            </p:cNvPr>
            <p:cNvCxnSpPr>
              <a:cxnSpLocks/>
            </p:cNvCxnSpPr>
            <p:nvPr/>
          </p:nvCxnSpPr>
          <p:spPr>
            <a:xfrm>
              <a:off x="3572985" y="916658"/>
              <a:ext cx="542387" cy="0"/>
            </a:xfrm>
            <a:prstGeom prst="line">
              <a:avLst/>
            </a:prstGeom>
            <a:ln w="12700">
              <a:tailEnd type="triangle"/>
            </a:ln>
            <a:effectLst/>
          </p:spPr>
          <p:style>
            <a:lnRef idx="2">
              <a:schemeClr val="dk1"/>
            </a:lnRef>
            <a:fillRef idx="0">
              <a:schemeClr val="dk1"/>
            </a:fillRef>
            <a:effectRef idx="1">
              <a:schemeClr val="dk1"/>
            </a:effectRef>
            <a:fontRef idx="minor">
              <a:schemeClr val="tx1"/>
            </a:fontRef>
          </p:style>
        </p:cxnSp>
        <p:grpSp>
          <p:nvGrpSpPr>
            <p:cNvPr id="176" name="Group 175">
              <a:extLst>
                <a:ext uri="{FF2B5EF4-FFF2-40B4-BE49-F238E27FC236}">
                  <a16:creationId xmlns:a16="http://schemas.microsoft.com/office/drawing/2014/main" id="{BD141746-D6F7-B141-216D-CE3941C36D96}"/>
                </a:ext>
              </a:extLst>
            </p:cNvPr>
            <p:cNvGrpSpPr/>
            <p:nvPr/>
          </p:nvGrpSpPr>
          <p:grpSpPr>
            <a:xfrm>
              <a:off x="3824905" y="542083"/>
              <a:ext cx="1224696" cy="1016310"/>
              <a:chOff x="5348491" y="5109698"/>
              <a:chExt cx="1224696" cy="1016310"/>
            </a:xfrm>
          </p:grpSpPr>
          <p:grpSp>
            <p:nvGrpSpPr>
              <p:cNvPr id="177" name="Group 176">
                <a:extLst>
                  <a:ext uri="{FF2B5EF4-FFF2-40B4-BE49-F238E27FC236}">
                    <a16:creationId xmlns:a16="http://schemas.microsoft.com/office/drawing/2014/main" id="{AD5D385D-8F20-6B2F-EF64-B4E360027117}"/>
                  </a:ext>
                </a:extLst>
              </p:cNvPr>
              <p:cNvGrpSpPr/>
              <p:nvPr/>
            </p:nvGrpSpPr>
            <p:grpSpPr>
              <a:xfrm>
                <a:off x="5732183" y="5109698"/>
                <a:ext cx="458513" cy="514034"/>
                <a:chOff x="1827309" y="3085123"/>
                <a:chExt cx="936288" cy="960384"/>
              </a:xfrm>
            </p:grpSpPr>
            <p:sp>
              <p:nvSpPr>
                <p:cNvPr id="179" name="Oval 178">
                  <a:extLst>
                    <a:ext uri="{FF2B5EF4-FFF2-40B4-BE49-F238E27FC236}">
                      <a16:creationId xmlns:a16="http://schemas.microsoft.com/office/drawing/2014/main" id="{940C6E86-E68F-C290-6BE3-DF3AAA4C9EDB}"/>
                    </a:ext>
                  </a:extLst>
                </p:cNvPr>
                <p:cNvSpPr/>
                <p:nvPr/>
              </p:nvSpPr>
              <p:spPr>
                <a:xfrm>
                  <a:off x="2031339" y="3085123"/>
                  <a:ext cx="528228" cy="592928"/>
                </a:xfrm>
                <a:prstGeom prst="ellipse">
                  <a:avLst/>
                </a:prstGeom>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180" name="Group 179">
                  <a:extLst>
                    <a:ext uri="{FF2B5EF4-FFF2-40B4-BE49-F238E27FC236}">
                      <a16:creationId xmlns:a16="http://schemas.microsoft.com/office/drawing/2014/main" id="{2A9BCB90-01A4-81FC-ED2A-277E435FC898}"/>
                    </a:ext>
                  </a:extLst>
                </p:cNvPr>
                <p:cNvGrpSpPr/>
                <p:nvPr/>
              </p:nvGrpSpPr>
              <p:grpSpPr>
                <a:xfrm>
                  <a:off x="1827309" y="3760960"/>
                  <a:ext cx="936288" cy="284547"/>
                  <a:chOff x="769937" y="5420338"/>
                  <a:chExt cx="936288" cy="284547"/>
                </a:xfrm>
              </p:grpSpPr>
              <p:sp>
                <p:nvSpPr>
                  <p:cNvPr id="182" name="Freeform 181">
                    <a:extLst>
                      <a:ext uri="{FF2B5EF4-FFF2-40B4-BE49-F238E27FC236}">
                        <a16:creationId xmlns:a16="http://schemas.microsoft.com/office/drawing/2014/main" id="{FD896ECA-ACDE-8A20-83DC-4DF244CE45FD}"/>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83" name="Freeform 182">
                    <a:extLst>
                      <a:ext uri="{FF2B5EF4-FFF2-40B4-BE49-F238E27FC236}">
                        <a16:creationId xmlns:a16="http://schemas.microsoft.com/office/drawing/2014/main" id="{A81FAF45-4C9F-9E74-7029-F7D6C949AB8D}"/>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181" name="Straight Connector 180">
                  <a:extLst>
                    <a:ext uri="{FF2B5EF4-FFF2-40B4-BE49-F238E27FC236}">
                      <a16:creationId xmlns:a16="http://schemas.microsoft.com/office/drawing/2014/main" id="{5EB022D5-3E1F-6D02-E682-F99BA46FDE69}"/>
                    </a:ext>
                  </a:extLst>
                </p:cNvPr>
                <p:cNvCxnSpPr>
                  <a:cxnSpLocks/>
                  <a:stCxn id="182" idx="0"/>
                  <a:endCxn id="183" idx="0"/>
                </p:cNvCxnSpPr>
                <p:nvPr/>
              </p:nvCxnSpPr>
              <p:spPr>
                <a:xfrm>
                  <a:off x="1834207" y="4045507"/>
                  <a:ext cx="922492"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grpSp>
          <p:sp>
            <p:nvSpPr>
              <p:cNvPr id="178" name="TextBox 177">
                <a:extLst>
                  <a:ext uri="{FF2B5EF4-FFF2-40B4-BE49-F238E27FC236}">
                    <a16:creationId xmlns:a16="http://schemas.microsoft.com/office/drawing/2014/main" id="{E2D10DAD-99A3-BDB2-1051-B717CC481057}"/>
                  </a:ext>
                </a:extLst>
              </p:cNvPr>
              <p:cNvSpPr txBox="1"/>
              <p:nvPr/>
            </p:nvSpPr>
            <p:spPr>
              <a:xfrm>
                <a:off x="5348491" y="5602788"/>
                <a:ext cx="1224696" cy="523220"/>
              </a:xfrm>
              <a:prstGeom prst="rect">
                <a:avLst/>
              </a:prstGeom>
              <a:no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Tenancy Owner</a:t>
                </a:r>
              </a:p>
            </p:txBody>
          </p:sp>
        </p:grpSp>
      </p:grpSp>
      <p:grpSp>
        <p:nvGrpSpPr>
          <p:cNvPr id="68" name="Group 67">
            <a:extLst>
              <a:ext uri="{FF2B5EF4-FFF2-40B4-BE49-F238E27FC236}">
                <a16:creationId xmlns:a16="http://schemas.microsoft.com/office/drawing/2014/main" id="{CC41D91C-4F41-A883-797B-DAA7CC0EE8F0}"/>
              </a:ext>
            </a:extLst>
          </p:cNvPr>
          <p:cNvGrpSpPr/>
          <p:nvPr/>
        </p:nvGrpSpPr>
        <p:grpSpPr>
          <a:xfrm>
            <a:off x="4821079" y="670192"/>
            <a:ext cx="2073402" cy="523220"/>
            <a:chOff x="4819491" y="670192"/>
            <a:chExt cx="2073402" cy="523220"/>
          </a:xfrm>
        </p:grpSpPr>
        <p:sp>
          <p:nvSpPr>
            <p:cNvPr id="119" name="TextBox 118">
              <a:extLst>
                <a:ext uri="{FF2B5EF4-FFF2-40B4-BE49-F238E27FC236}">
                  <a16:creationId xmlns:a16="http://schemas.microsoft.com/office/drawing/2014/main" id="{6807AF40-15DD-8745-ABC7-04CAF1576CAD}"/>
                </a:ext>
              </a:extLst>
            </p:cNvPr>
            <p:cNvSpPr txBox="1"/>
            <p:nvPr/>
          </p:nvSpPr>
          <p:spPr>
            <a:xfrm>
              <a:off x="5714543" y="670192"/>
              <a:ext cx="1178350" cy="523220"/>
            </a:xfrm>
            <a:prstGeom prst="rect">
              <a:avLst/>
            </a:prstGeom>
            <a:solidFill>
              <a:schemeClr val="bg1"/>
            </a:solid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Requested and owns</a:t>
              </a:r>
            </a:p>
          </p:txBody>
        </p:sp>
        <p:cxnSp>
          <p:nvCxnSpPr>
            <p:cNvPr id="190" name="Straight Connector 189">
              <a:extLst>
                <a:ext uri="{FF2B5EF4-FFF2-40B4-BE49-F238E27FC236}">
                  <a16:creationId xmlns:a16="http://schemas.microsoft.com/office/drawing/2014/main" id="{2A6D50BC-2089-6CD3-61A1-2EB3270BCA4A}"/>
                </a:ext>
              </a:extLst>
            </p:cNvPr>
            <p:cNvCxnSpPr>
              <a:cxnSpLocks/>
            </p:cNvCxnSpPr>
            <p:nvPr/>
          </p:nvCxnSpPr>
          <p:spPr>
            <a:xfrm>
              <a:off x="4819491" y="903817"/>
              <a:ext cx="895052"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 name="Group 4">
            <a:extLst>
              <a:ext uri="{FF2B5EF4-FFF2-40B4-BE49-F238E27FC236}">
                <a16:creationId xmlns:a16="http://schemas.microsoft.com/office/drawing/2014/main" id="{64A14AF6-3A12-F429-A82C-D45686E08A81}"/>
              </a:ext>
            </a:extLst>
          </p:cNvPr>
          <p:cNvGrpSpPr/>
          <p:nvPr/>
        </p:nvGrpSpPr>
        <p:grpSpPr>
          <a:xfrm>
            <a:off x="5924149" y="1223850"/>
            <a:ext cx="1199831" cy="1586286"/>
            <a:chOff x="5922560" y="1223850"/>
            <a:chExt cx="1199831" cy="1586286"/>
          </a:xfrm>
        </p:grpSpPr>
        <p:grpSp>
          <p:nvGrpSpPr>
            <p:cNvPr id="89" name="Group 88">
              <a:extLst>
                <a:ext uri="{FF2B5EF4-FFF2-40B4-BE49-F238E27FC236}">
                  <a16:creationId xmlns:a16="http://schemas.microsoft.com/office/drawing/2014/main" id="{2623B0B6-1429-C5AC-8EA9-51DB67F82325}"/>
                </a:ext>
              </a:extLst>
            </p:cNvPr>
            <p:cNvGrpSpPr/>
            <p:nvPr/>
          </p:nvGrpSpPr>
          <p:grpSpPr>
            <a:xfrm>
              <a:off x="5922560" y="2301899"/>
              <a:ext cx="1199831" cy="508237"/>
              <a:chOff x="6445307" y="5175315"/>
              <a:chExt cx="1199831" cy="508237"/>
            </a:xfrm>
          </p:grpSpPr>
          <p:sp>
            <p:nvSpPr>
              <p:cNvPr id="87" name="Rounded Rectangle 86">
                <a:extLst>
                  <a:ext uri="{FF2B5EF4-FFF2-40B4-BE49-F238E27FC236}">
                    <a16:creationId xmlns:a16="http://schemas.microsoft.com/office/drawing/2014/main" id="{CCF87A5B-97E7-4EEE-1D49-CA6B25588A7D}"/>
                  </a:ext>
                </a:extLst>
              </p:cNvPr>
              <p:cNvSpPr/>
              <p:nvPr/>
            </p:nvSpPr>
            <p:spPr>
              <a:xfrm>
                <a:off x="6445307" y="5175315"/>
                <a:ext cx="1199831" cy="508237"/>
              </a:xfrm>
              <a:prstGeom prst="roundRect">
                <a:avLst/>
              </a:prstGeom>
              <a:solidFill>
                <a:schemeClr val="bg1"/>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88" name="TextBox 87">
                <a:extLst>
                  <a:ext uri="{FF2B5EF4-FFF2-40B4-BE49-F238E27FC236}">
                    <a16:creationId xmlns:a16="http://schemas.microsoft.com/office/drawing/2014/main" id="{8222BA9C-28D0-F4FD-7B77-36224BC8B3C5}"/>
                  </a:ext>
                </a:extLst>
              </p:cNvPr>
              <p:cNvSpPr txBox="1"/>
              <p:nvPr/>
            </p:nvSpPr>
            <p:spPr>
              <a:xfrm>
                <a:off x="6466788" y="5265275"/>
                <a:ext cx="1178350" cy="338554"/>
              </a:xfrm>
              <a:prstGeom prst="rect">
                <a:avLst/>
              </a:prstGeom>
              <a:noFill/>
            </p:spPr>
            <p:txBody>
              <a:bodyPr wrap="square" rtlCol="0">
                <a:spAutoFit/>
              </a:bodyPr>
              <a:lstStyle/>
              <a:p>
                <a:pPr algn="ctr"/>
                <a:r>
                  <a:rPr lang="en-US" sz="1600" b="0">
                    <a:solidFill>
                      <a:schemeClr val="tx1"/>
                    </a:solidFill>
                    <a:latin typeface="Roboto" panose="02000000000000000000" pitchFamily="2" charset="0"/>
                    <a:ea typeface="Roboto" panose="02000000000000000000" pitchFamily="2" charset="0"/>
                  </a:rPr>
                  <a:t>Tenancy 1</a:t>
                </a:r>
              </a:p>
            </p:txBody>
          </p:sp>
        </p:grpSp>
        <p:cxnSp>
          <p:nvCxnSpPr>
            <p:cNvPr id="192" name="Straight Connector 191">
              <a:extLst>
                <a:ext uri="{FF2B5EF4-FFF2-40B4-BE49-F238E27FC236}">
                  <a16:creationId xmlns:a16="http://schemas.microsoft.com/office/drawing/2014/main" id="{E5751E75-A0A8-2608-F90B-98B3557CA542}"/>
                </a:ext>
              </a:extLst>
            </p:cNvPr>
            <p:cNvCxnSpPr>
              <a:cxnSpLocks/>
            </p:cNvCxnSpPr>
            <p:nvPr/>
          </p:nvCxnSpPr>
          <p:spPr>
            <a:xfrm flipV="1">
              <a:off x="6421244" y="1223850"/>
              <a:ext cx="6174" cy="1058562"/>
            </a:xfrm>
            <a:prstGeom prst="line">
              <a:avLst/>
            </a:prstGeom>
            <a:ln w="12700">
              <a:headEnd type="triangle" w="lg" len="med"/>
              <a:tailEnd type="none"/>
            </a:ln>
            <a:effectLst/>
          </p:spPr>
          <p:style>
            <a:lnRef idx="2">
              <a:schemeClr val="dk1"/>
            </a:lnRef>
            <a:fillRef idx="0">
              <a:schemeClr val="dk1"/>
            </a:fillRef>
            <a:effectRef idx="1">
              <a:schemeClr val="dk1"/>
            </a:effectRef>
            <a:fontRef idx="minor">
              <a:schemeClr val="tx1"/>
            </a:fontRef>
          </p:style>
        </p:cxnSp>
      </p:grpSp>
      <p:grpSp>
        <p:nvGrpSpPr>
          <p:cNvPr id="245" name="Group 244">
            <a:extLst>
              <a:ext uri="{FF2B5EF4-FFF2-40B4-BE49-F238E27FC236}">
                <a16:creationId xmlns:a16="http://schemas.microsoft.com/office/drawing/2014/main" id="{85FB053E-109A-0372-AD01-FDC9EBCC6E74}"/>
              </a:ext>
            </a:extLst>
          </p:cNvPr>
          <p:cNvGrpSpPr/>
          <p:nvPr/>
        </p:nvGrpSpPr>
        <p:grpSpPr>
          <a:xfrm>
            <a:off x="7752125" y="3231438"/>
            <a:ext cx="2292768" cy="708636"/>
            <a:chOff x="9789760" y="2392742"/>
            <a:chExt cx="2109635" cy="803990"/>
          </a:xfrm>
        </p:grpSpPr>
        <p:sp>
          <p:nvSpPr>
            <p:cNvPr id="244" name="Chevron 243">
              <a:extLst>
                <a:ext uri="{FF2B5EF4-FFF2-40B4-BE49-F238E27FC236}">
                  <a16:creationId xmlns:a16="http://schemas.microsoft.com/office/drawing/2014/main" id="{468BDD65-72BE-BBAE-A4F9-8C74895C60D5}"/>
                </a:ext>
              </a:extLst>
            </p:cNvPr>
            <p:cNvSpPr/>
            <p:nvPr/>
          </p:nvSpPr>
          <p:spPr>
            <a:xfrm>
              <a:off x="9789760" y="2392742"/>
              <a:ext cx="2109635" cy="803990"/>
            </a:xfrm>
            <a:prstGeom prst="chevron">
              <a:avLst/>
            </a:prstGeom>
            <a:solidFill>
              <a:schemeClr val="accent4">
                <a:lumMod val="20000"/>
                <a:lumOff val="80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99" name="TextBox 198">
              <a:extLst>
                <a:ext uri="{FF2B5EF4-FFF2-40B4-BE49-F238E27FC236}">
                  <a16:creationId xmlns:a16="http://schemas.microsoft.com/office/drawing/2014/main" id="{FC2C81F4-BC6F-566D-DE82-1D712C8E2A4D}"/>
                </a:ext>
              </a:extLst>
            </p:cNvPr>
            <p:cNvSpPr txBox="1"/>
            <p:nvPr/>
          </p:nvSpPr>
          <p:spPr>
            <a:xfrm>
              <a:off x="9967715" y="2447483"/>
              <a:ext cx="1762985" cy="663462"/>
            </a:xfrm>
            <a:prstGeom prst="rect">
              <a:avLst/>
            </a:prstGeom>
            <a:noFill/>
          </p:spPr>
          <p:txBody>
            <a:bodyPr wrap="square" rtlCol="0">
              <a:spAutoFit/>
            </a:bodyPr>
            <a:lstStyle/>
            <a:p>
              <a:pPr algn="ctr"/>
              <a:r>
                <a:rPr lang="en-US" sz="1600" b="0">
                  <a:solidFill>
                    <a:schemeClr val="tx1"/>
                  </a:solidFill>
                  <a:latin typeface="Roboto" panose="02000000000000000000" pitchFamily="2" charset="0"/>
                  <a:ea typeface="Roboto" panose="02000000000000000000" pitchFamily="2" charset="0"/>
                </a:rPr>
                <a:t>Tenancy-based service</a:t>
              </a:r>
            </a:p>
          </p:txBody>
        </p:sp>
      </p:grpSp>
      <p:grpSp>
        <p:nvGrpSpPr>
          <p:cNvPr id="26" name="Group 25">
            <a:extLst>
              <a:ext uri="{FF2B5EF4-FFF2-40B4-BE49-F238E27FC236}">
                <a16:creationId xmlns:a16="http://schemas.microsoft.com/office/drawing/2014/main" id="{7A00A8B1-921C-FC8D-2CB4-05E14B57E3C7}"/>
              </a:ext>
            </a:extLst>
          </p:cNvPr>
          <p:cNvGrpSpPr/>
          <p:nvPr/>
        </p:nvGrpSpPr>
        <p:grpSpPr>
          <a:xfrm>
            <a:off x="6079976" y="3331086"/>
            <a:ext cx="2051993" cy="1200459"/>
            <a:chOff x="6078387" y="3331085"/>
            <a:chExt cx="2051993" cy="1200459"/>
          </a:xfrm>
        </p:grpSpPr>
        <p:cxnSp>
          <p:nvCxnSpPr>
            <p:cNvPr id="165" name="Straight Connector 164">
              <a:extLst>
                <a:ext uri="{FF2B5EF4-FFF2-40B4-BE49-F238E27FC236}">
                  <a16:creationId xmlns:a16="http://schemas.microsoft.com/office/drawing/2014/main" id="{131FBBCA-C422-1985-8170-2D75EEBB7C34}"/>
                </a:ext>
              </a:extLst>
            </p:cNvPr>
            <p:cNvCxnSpPr>
              <a:cxnSpLocks/>
            </p:cNvCxnSpPr>
            <p:nvPr/>
          </p:nvCxnSpPr>
          <p:spPr>
            <a:xfrm flipV="1">
              <a:off x="6269992" y="4084578"/>
              <a:ext cx="0" cy="446966"/>
            </a:xfrm>
            <a:prstGeom prst="line">
              <a:avLst/>
            </a:prstGeom>
            <a:ln w="12700">
              <a:tailEnd type="triangle" w="med" len="med"/>
            </a:ln>
            <a:effectLst/>
          </p:spPr>
          <p:style>
            <a:lnRef idx="2">
              <a:schemeClr val="dk1"/>
            </a:lnRef>
            <a:fillRef idx="0">
              <a:schemeClr val="dk1"/>
            </a:fillRef>
            <a:effectRef idx="1">
              <a:schemeClr val="dk1"/>
            </a:effectRef>
            <a:fontRef idx="minor">
              <a:schemeClr val="tx1"/>
            </a:fontRef>
          </p:style>
        </p:cxnSp>
        <p:grpSp>
          <p:nvGrpSpPr>
            <p:cNvPr id="116" name="Group 115">
              <a:extLst>
                <a:ext uri="{FF2B5EF4-FFF2-40B4-BE49-F238E27FC236}">
                  <a16:creationId xmlns:a16="http://schemas.microsoft.com/office/drawing/2014/main" id="{47BAC843-DE4C-A7B8-D49F-525185C1F763}"/>
                </a:ext>
              </a:extLst>
            </p:cNvPr>
            <p:cNvGrpSpPr/>
            <p:nvPr/>
          </p:nvGrpSpPr>
          <p:grpSpPr>
            <a:xfrm>
              <a:off x="6078387" y="3331085"/>
              <a:ext cx="2051993" cy="773194"/>
              <a:chOff x="6445307" y="5175315"/>
              <a:chExt cx="1199831" cy="360049"/>
            </a:xfrm>
          </p:grpSpPr>
          <p:sp>
            <p:nvSpPr>
              <p:cNvPr id="117" name="Rounded Rectangle 116">
                <a:extLst>
                  <a:ext uri="{FF2B5EF4-FFF2-40B4-BE49-F238E27FC236}">
                    <a16:creationId xmlns:a16="http://schemas.microsoft.com/office/drawing/2014/main" id="{0CC61E9E-FF12-BE68-B3E7-8694CC06B592}"/>
                  </a:ext>
                </a:extLst>
              </p:cNvPr>
              <p:cNvSpPr/>
              <p:nvPr/>
            </p:nvSpPr>
            <p:spPr>
              <a:xfrm>
                <a:off x="6445307" y="5175315"/>
                <a:ext cx="1199831" cy="360049"/>
              </a:xfrm>
              <a:prstGeom prst="roundRect">
                <a:avLst/>
              </a:prstGeom>
              <a:solidFill>
                <a:schemeClr val="accent4">
                  <a:lumMod val="20000"/>
                  <a:lumOff val="80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18" name="TextBox 117">
                <a:extLst>
                  <a:ext uri="{FF2B5EF4-FFF2-40B4-BE49-F238E27FC236}">
                    <a16:creationId xmlns:a16="http://schemas.microsoft.com/office/drawing/2014/main" id="{B49573CE-5A65-94A7-F02F-0039FB85D1D8}"/>
                  </a:ext>
                </a:extLst>
              </p:cNvPr>
              <p:cNvSpPr txBox="1"/>
              <p:nvPr/>
            </p:nvSpPr>
            <p:spPr>
              <a:xfrm>
                <a:off x="6466788" y="5187636"/>
                <a:ext cx="1178350" cy="157653"/>
              </a:xfrm>
              <a:prstGeom prst="rect">
                <a:avLst/>
              </a:prstGeom>
              <a:noFill/>
            </p:spPr>
            <p:txBody>
              <a:bodyPr wrap="square" rtlCol="0">
                <a:spAutoFit/>
              </a:bodyPr>
              <a:lstStyle/>
              <a:p>
                <a:pPr algn="ctr"/>
                <a:r>
                  <a:rPr lang="en-US" sz="1600" b="0">
                    <a:solidFill>
                      <a:schemeClr val="tx1"/>
                    </a:solidFill>
                    <a:latin typeface="Roboto" panose="02000000000000000000" pitchFamily="2" charset="0"/>
                    <a:ea typeface="Roboto" panose="02000000000000000000" pitchFamily="2" charset="0"/>
                  </a:rPr>
                  <a:t>Tenancy 2</a:t>
                </a:r>
              </a:p>
            </p:txBody>
          </p:sp>
        </p:grpSp>
      </p:grpSp>
      <p:grpSp>
        <p:nvGrpSpPr>
          <p:cNvPr id="23" name="Group 22">
            <a:extLst>
              <a:ext uri="{FF2B5EF4-FFF2-40B4-BE49-F238E27FC236}">
                <a16:creationId xmlns:a16="http://schemas.microsoft.com/office/drawing/2014/main" id="{1EB31D35-8EA3-5D4B-E98C-E06DEA094377}"/>
              </a:ext>
            </a:extLst>
          </p:cNvPr>
          <p:cNvGrpSpPr/>
          <p:nvPr/>
        </p:nvGrpSpPr>
        <p:grpSpPr>
          <a:xfrm>
            <a:off x="875436" y="3501781"/>
            <a:ext cx="2190244" cy="676878"/>
            <a:chOff x="873848" y="3501781"/>
            <a:chExt cx="2190244" cy="676878"/>
          </a:xfrm>
        </p:grpSpPr>
        <p:sp>
          <p:nvSpPr>
            <p:cNvPr id="64" name="TextBox 63">
              <a:extLst>
                <a:ext uri="{FF2B5EF4-FFF2-40B4-BE49-F238E27FC236}">
                  <a16:creationId xmlns:a16="http://schemas.microsoft.com/office/drawing/2014/main" id="{FFCF54D4-7496-FB88-D769-3140B1106D99}"/>
                </a:ext>
              </a:extLst>
            </p:cNvPr>
            <p:cNvSpPr txBox="1"/>
            <p:nvPr/>
          </p:nvSpPr>
          <p:spPr>
            <a:xfrm>
              <a:off x="1387955" y="3516553"/>
              <a:ext cx="1493522" cy="307777"/>
            </a:xfrm>
            <a:prstGeom prst="rect">
              <a:avLst/>
            </a:prstGeom>
            <a:no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MS </a:t>
              </a:r>
              <a:r>
                <a:rPr lang="en-US" sz="1400" b="0" err="1">
                  <a:solidFill>
                    <a:schemeClr val="tx1"/>
                  </a:solidFill>
                  <a:latin typeface="Roboto" panose="02000000000000000000" pitchFamily="2" charset="0"/>
                  <a:ea typeface="Roboto" panose="02000000000000000000" pitchFamily="2" charset="0"/>
                </a:rPr>
                <a:t>CompRep</a:t>
              </a:r>
              <a:endParaRPr lang="en-US" sz="1400" b="0">
                <a:solidFill>
                  <a:schemeClr val="tx1"/>
                </a:solidFill>
                <a:latin typeface="Roboto" panose="02000000000000000000" pitchFamily="2" charset="0"/>
                <a:ea typeface="Roboto" panose="02000000000000000000" pitchFamily="2" charset="0"/>
              </a:endParaRPr>
            </a:p>
          </p:txBody>
        </p:sp>
        <p:sp>
          <p:nvSpPr>
            <p:cNvPr id="65" name="TextBox 64">
              <a:extLst>
                <a:ext uri="{FF2B5EF4-FFF2-40B4-BE49-F238E27FC236}">
                  <a16:creationId xmlns:a16="http://schemas.microsoft.com/office/drawing/2014/main" id="{33D89675-D89D-E287-BE52-686757BF1EAF}"/>
                </a:ext>
              </a:extLst>
            </p:cNvPr>
            <p:cNvSpPr txBox="1"/>
            <p:nvPr/>
          </p:nvSpPr>
          <p:spPr>
            <a:xfrm>
              <a:off x="1570570" y="3816448"/>
              <a:ext cx="1493522" cy="307777"/>
            </a:xfrm>
            <a:prstGeom prst="rect">
              <a:avLst/>
            </a:prstGeom>
            <a:no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MS </a:t>
              </a:r>
              <a:r>
                <a:rPr lang="en-US" sz="1400" b="0" err="1">
                  <a:solidFill>
                    <a:schemeClr val="tx1"/>
                  </a:solidFill>
                  <a:latin typeface="Roboto" panose="02000000000000000000" pitchFamily="2" charset="0"/>
                  <a:ea typeface="Roboto" panose="02000000000000000000" pitchFamily="2" charset="0"/>
                </a:rPr>
                <a:t>CompRep</a:t>
              </a:r>
              <a:endParaRPr lang="en-US" sz="1400" b="0">
                <a:solidFill>
                  <a:schemeClr val="tx1"/>
                </a:solidFill>
                <a:latin typeface="Roboto" panose="02000000000000000000" pitchFamily="2" charset="0"/>
                <a:ea typeface="Roboto" panose="02000000000000000000" pitchFamily="2" charset="0"/>
              </a:endParaRPr>
            </a:p>
          </p:txBody>
        </p:sp>
        <p:grpSp>
          <p:nvGrpSpPr>
            <p:cNvPr id="99" name="Group 98">
              <a:extLst>
                <a:ext uri="{FF2B5EF4-FFF2-40B4-BE49-F238E27FC236}">
                  <a16:creationId xmlns:a16="http://schemas.microsoft.com/office/drawing/2014/main" id="{B0F483C3-2A36-A293-D561-B3DA44283FD7}"/>
                </a:ext>
              </a:extLst>
            </p:cNvPr>
            <p:cNvGrpSpPr/>
            <p:nvPr/>
          </p:nvGrpSpPr>
          <p:grpSpPr>
            <a:xfrm>
              <a:off x="873848" y="3501781"/>
              <a:ext cx="458513" cy="514034"/>
              <a:chOff x="1827309" y="3085123"/>
              <a:chExt cx="936288" cy="960384"/>
            </a:xfrm>
          </p:grpSpPr>
          <p:sp>
            <p:nvSpPr>
              <p:cNvPr id="100" name="Oval 99">
                <a:extLst>
                  <a:ext uri="{FF2B5EF4-FFF2-40B4-BE49-F238E27FC236}">
                    <a16:creationId xmlns:a16="http://schemas.microsoft.com/office/drawing/2014/main" id="{5A766EB5-7AFA-F8DE-61CE-7B226BAEE8A8}"/>
                  </a:ext>
                </a:extLst>
              </p:cNvPr>
              <p:cNvSpPr/>
              <p:nvPr/>
            </p:nvSpPr>
            <p:spPr>
              <a:xfrm>
                <a:off x="2031339" y="3085123"/>
                <a:ext cx="528228" cy="592928"/>
              </a:xfrm>
              <a:prstGeom prst="ellipse">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101" name="Group 100">
                <a:extLst>
                  <a:ext uri="{FF2B5EF4-FFF2-40B4-BE49-F238E27FC236}">
                    <a16:creationId xmlns:a16="http://schemas.microsoft.com/office/drawing/2014/main" id="{744116B3-C304-2A3F-8A90-AD1FCB6C7839}"/>
                  </a:ext>
                </a:extLst>
              </p:cNvPr>
              <p:cNvGrpSpPr/>
              <p:nvPr/>
            </p:nvGrpSpPr>
            <p:grpSpPr>
              <a:xfrm>
                <a:off x="1827309" y="3760960"/>
                <a:ext cx="936288" cy="284547"/>
                <a:chOff x="769937" y="5420338"/>
                <a:chExt cx="936288" cy="284547"/>
              </a:xfrm>
            </p:grpSpPr>
            <p:sp>
              <p:nvSpPr>
                <p:cNvPr id="103" name="Freeform 102">
                  <a:extLst>
                    <a:ext uri="{FF2B5EF4-FFF2-40B4-BE49-F238E27FC236}">
                      <a16:creationId xmlns:a16="http://schemas.microsoft.com/office/drawing/2014/main" id="{FF27F1C5-2CCD-01C0-50BA-A55B8D7A4790}"/>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04" name="Freeform 103">
                  <a:extLst>
                    <a:ext uri="{FF2B5EF4-FFF2-40B4-BE49-F238E27FC236}">
                      <a16:creationId xmlns:a16="http://schemas.microsoft.com/office/drawing/2014/main" id="{385819F7-0C6A-3044-5486-98D29651138C}"/>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102" name="Straight Connector 101">
                <a:extLst>
                  <a:ext uri="{FF2B5EF4-FFF2-40B4-BE49-F238E27FC236}">
                    <a16:creationId xmlns:a16="http://schemas.microsoft.com/office/drawing/2014/main" id="{2567F3AC-F7AD-7B14-3C37-861E0A708AC6}"/>
                  </a:ext>
                </a:extLst>
              </p:cNvPr>
              <p:cNvCxnSpPr>
                <a:cxnSpLocks/>
                <a:stCxn id="103" idx="0"/>
                <a:endCxn id="104" idx="0"/>
              </p:cNvCxnSpPr>
              <p:nvPr/>
            </p:nvCxnSpPr>
            <p:spPr>
              <a:xfrm>
                <a:off x="1834207" y="4045507"/>
                <a:ext cx="92249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200" name="Group 199">
              <a:extLst>
                <a:ext uri="{FF2B5EF4-FFF2-40B4-BE49-F238E27FC236}">
                  <a16:creationId xmlns:a16="http://schemas.microsoft.com/office/drawing/2014/main" id="{9E92C339-AFD0-D460-C2D7-5672A33547AE}"/>
                </a:ext>
              </a:extLst>
            </p:cNvPr>
            <p:cNvGrpSpPr/>
            <p:nvPr/>
          </p:nvGrpSpPr>
          <p:grpSpPr>
            <a:xfrm>
              <a:off x="1101660" y="3664625"/>
              <a:ext cx="458513" cy="514034"/>
              <a:chOff x="1827309" y="3085123"/>
              <a:chExt cx="936288" cy="960384"/>
            </a:xfrm>
          </p:grpSpPr>
          <p:sp>
            <p:nvSpPr>
              <p:cNvPr id="201" name="Oval 200">
                <a:extLst>
                  <a:ext uri="{FF2B5EF4-FFF2-40B4-BE49-F238E27FC236}">
                    <a16:creationId xmlns:a16="http://schemas.microsoft.com/office/drawing/2014/main" id="{BF455E15-4455-8A67-E653-AC043444E533}"/>
                  </a:ext>
                </a:extLst>
              </p:cNvPr>
              <p:cNvSpPr/>
              <p:nvPr/>
            </p:nvSpPr>
            <p:spPr>
              <a:xfrm>
                <a:off x="2031339" y="3085123"/>
                <a:ext cx="528228" cy="592928"/>
              </a:xfrm>
              <a:prstGeom prst="ellipse">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202" name="Group 201">
                <a:extLst>
                  <a:ext uri="{FF2B5EF4-FFF2-40B4-BE49-F238E27FC236}">
                    <a16:creationId xmlns:a16="http://schemas.microsoft.com/office/drawing/2014/main" id="{8B9A2AEF-B566-E8E4-D7FC-75102C8A33F1}"/>
                  </a:ext>
                </a:extLst>
              </p:cNvPr>
              <p:cNvGrpSpPr/>
              <p:nvPr/>
            </p:nvGrpSpPr>
            <p:grpSpPr>
              <a:xfrm>
                <a:off x="1827309" y="3760960"/>
                <a:ext cx="936288" cy="284547"/>
                <a:chOff x="769937" y="5420338"/>
                <a:chExt cx="936288" cy="284547"/>
              </a:xfrm>
            </p:grpSpPr>
            <p:sp>
              <p:nvSpPr>
                <p:cNvPr id="204" name="Freeform 203">
                  <a:extLst>
                    <a:ext uri="{FF2B5EF4-FFF2-40B4-BE49-F238E27FC236}">
                      <a16:creationId xmlns:a16="http://schemas.microsoft.com/office/drawing/2014/main" id="{9B32DD54-016C-583C-26F9-21022D8EACC9}"/>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205" name="Freeform 204">
                  <a:extLst>
                    <a:ext uri="{FF2B5EF4-FFF2-40B4-BE49-F238E27FC236}">
                      <a16:creationId xmlns:a16="http://schemas.microsoft.com/office/drawing/2014/main" id="{A2D28AD1-0CAF-714F-530E-1426BD0DA157}"/>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203" name="Straight Connector 202">
                <a:extLst>
                  <a:ext uri="{FF2B5EF4-FFF2-40B4-BE49-F238E27FC236}">
                    <a16:creationId xmlns:a16="http://schemas.microsoft.com/office/drawing/2014/main" id="{C77C785D-CBFB-F393-FFA6-52EDBAF43DFF}"/>
                  </a:ext>
                </a:extLst>
              </p:cNvPr>
              <p:cNvCxnSpPr>
                <a:cxnSpLocks/>
                <a:stCxn id="204" idx="0"/>
                <a:endCxn id="205" idx="0"/>
              </p:cNvCxnSpPr>
              <p:nvPr/>
            </p:nvCxnSpPr>
            <p:spPr>
              <a:xfrm>
                <a:off x="1834207" y="4045507"/>
                <a:ext cx="92249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grpSp>
        <p:nvGrpSpPr>
          <p:cNvPr id="32" name="Group 31">
            <a:extLst>
              <a:ext uri="{FF2B5EF4-FFF2-40B4-BE49-F238E27FC236}">
                <a16:creationId xmlns:a16="http://schemas.microsoft.com/office/drawing/2014/main" id="{C68F897A-A45C-BB85-A466-BA80FD6A2E5D}"/>
              </a:ext>
            </a:extLst>
          </p:cNvPr>
          <p:cNvGrpSpPr/>
          <p:nvPr/>
        </p:nvGrpSpPr>
        <p:grpSpPr>
          <a:xfrm>
            <a:off x="5740262" y="6247491"/>
            <a:ext cx="1938775" cy="1018908"/>
            <a:chOff x="5738673" y="6247491"/>
            <a:chExt cx="1938775" cy="1018908"/>
          </a:xfrm>
        </p:grpSpPr>
        <p:grpSp>
          <p:nvGrpSpPr>
            <p:cNvPr id="209" name="Group 208">
              <a:extLst>
                <a:ext uri="{FF2B5EF4-FFF2-40B4-BE49-F238E27FC236}">
                  <a16:creationId xmlns:a16="http://schemas.microsoft.com/office/drawing/2014/main" id="{1442C1EE-E165-0291-7224-0292B40B77D7}"/>
                </a:ext>
              </a:extLst>
            </p:cNvPr>
            <p:cNvGrpSpPr/>
            <p:nvPr/>
          </p:nvGrpSpPr>
          <p:grpSpPr>
            <a:xfrm>
              <a:off x="5738673" y="6247491"/>
              <a:ext cx="1199831" cy="538675"/>
              <a:chOff x="6445307" y="5144877"/>
              <a:chExt cx="1199831" cy="538675"/>
            </a:xfrm>
          </p:grpSpPr>
          <p:sp>
            <p:nvSpPr>
              <p:cNvPr id="210" name="Rounded Rectangle 209">
                <a:extLst>
                  <a:ext uri="{FF2B5EF4-FFF2-40B4-BE49-F238E27FC236}">
                    <a16:creationId xmlns:a16="http://schemas.microsoft.com/office/drawing/2014/main" id="{8628B53A-ED2D-5217-D4D1-6FECD5E38EFE}"/>
                  </a:ext>
                </a:extLst>
              </p:cNvPr>
              <p:cNvSpPr/>
              <p:nvPr/>
            </p:nvSpPr>
            <p:spPr>
              <a:xfrm>
                <a:off x="6445307" y="5175315"/>
                <a:ext cx="1199831" cy="508237"/>
              </a:xfrm>
              <a:prstGeom prst="roundRect">
                <a:avLst/>
              </a:prstGeom>
              <a:noFill/>
              <a:ln>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211" name="TextBox 210">
                <a:extLst>
                  <a:ext uri="{FF2B5EF4-FFF2-40B4-BE49-F238E27FC236}">
                    <a16:creationId xmlns:a16="http://schemas.microsoft.com/office/drawing/2014/main" id="{7ABA634A-8B09-F7A7-6F1C-52D973CE28A0}"/>
                  </a:ext>
                </a:extLst>
              </p:cNvPr>
              <p:cNvSpPr txBox="1"/>
              <p:nvPr/>
            </p:nvSpPr>
            <p:spPr>
              <a:xfrm>
                <a:off x="6466788" y="5144877"/>
                <a:ext cx="1178350" cy="523220"/>
              </a:xfrm>
              <a:prstGeom prst="rect">
                <a:avLst/>
              </a:prstGeom>
              <a:solidFill>
                <a:schemeClr val="bg1"/>
              </a:solidFill>
            </p:spPr>
            <p:txBody>
              <a:bodyPr wrap="square" rtlCol="0">
                <a:spAutoFit/>
              </a:bodyPr>
              <a:lstStyle/>
              <a:p>
                <a:pPr algn="ctr"/>
                <a:r>
                  <a:rPr lang="en-US" sz="1400" b="0" err="1">
                    <a:solidFill>
                      <a:schemeClr val="tx1"/>
                    </a:solidFill>
                    <a:latin typeface="Roboto" panose="02000000000000000000" pitchFamily="2" charset="0"/>
                    <a:ea typeface="Roboto" panose="02000000000000000000" pitchFamily="2" charset="0"/>
                  </a:rPr>
                  <a:t>Authorises</a:t>
                </a:r>
                <a:r>
                  <a:rPr lang="en-US" sz="1400" b="0">
                    <a:solidFill>
                      <a:schemeClr val="tx1"/>
                    </a:solidFill>
                    <a:latin typeface="Roboto" panose="02000000000000000000" pitchFamily="2" charset="0"/>
                    <a:ea typeface="Roboto" panose="02000000000000000000" pitchFamily="2" charset="0"/>
                  </a:rPr>
                  <a:t> and binds</a:t>
                </a:r>
              </a:p>
            </p:txBody>
          </p:sp>
        </p:grpSp>
        <p:sp>
          <p:nvSpPr>
            <p:cNvPr id="208" name="Arc 207">
              <a:extLst>
                <a:ext uri="{FF2B5EF4-FFF2-40B4-BE49-F238E27FC236}">
                  <a16:creationId xmlns:a16="http://schemas.microsoft.com/office/drawing/2014/main" id="{566CC561-E38D-1269-A612-516E9AEEC7B7}"/>
                </a:ext>
              </a:extLst>
            </p:cNvPr>
            <p:cNvSpPr/>
            <p:nvPr/>
          </p:nvSpPr>
          <p:spPr>
            <a:xfrm>
              <a:off x="5924221" y="6372805"/>
              <a:ext cx="1753227" cy="893594"/>
            </a:xfrm>
            <a:prstGeom prst="arc">
              <a:avLst>
                <a:gd name="adj1" fmla="val 16200000"/>
                <a:gd name="adj2" fmla="val 20476380"/>
              </a:avLst>
            </a:prstGeom>
            <a:ln w="12700">
              <a:solidFill>
                <a:schemeClr val="tx1"/>
              </a:solidFill>
              <a:tailEnd type="triangle" w="lg" len="lg"/>
            </a:ln>
            <a:effectLst/>
            <a:scene3d>
              <a:camera prst="orthographicFront">
                <a:rot lat="0" lon="0" rev="13200000"/>
              </a:camera>
              <a:lightRig rig="threePt" dir="t"/>
            </a:scene3d>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b="0">
                <a:latin typeface="Roboto" panose="02000000000000000000" pitchFamily="2" charset="0"/>
                <a:ea typeface="Roboto" panose="02000000000000000000" pitchFamily="2" charset="0"/>
              </a:endParaRPr>
            </a:p>
          </p:txBody>
        </p:sp>
      </p:grpSp>
      <p:sp>
        <p:nvSpPr>
          <p:cNvPr id="212" name="Arc 211">
            <a:extLst>
              <a:ext uri="{FF2B5EF4-FFF2-40B4-BE49-F238E27FC236}">
                <a16:creationId xmlns:a16="http://schemas.microsoft.com/office/drawing/2014/main" id="{84B5804A-A267-4759-2A9D-67D2191BCEF3}"/>
              </a:ext>
            </a:extLst>
          </p:cNvPr>
          <p:cNvSpPr/>
          <p:nvPr/>
        </p:nvSpPr>
        <p:spPr>
          <a:xfrm>
            <a:off x="5629780" y="5971620"/>
            <a:ext cx="1753227" cy="893594"/>
          </a:xfrm>
          <a:prstGeom prst="arc">
            <a:avLst>
              <a:gd name="adj1" fmla="val 16200000"/>
              <a:gd name="adj2" fmla="val 20476380"/>
            </a:avLst>
          </a:prstGeom>
          <a:ln w="12700">
            <a:solidFill>
              <a:schemeClr val="tx1"/>
            </a:solidFill>
            <a:tailEnd type="triangle" w="lg" len="lg"/>
          </a:ln>
          <a:effectLst/>
          <a:scene3d>
            <a:camera prst="orthographicFront">
              <a:rot lat="0" lon="0" rev="2400000"/>
            </a:camera>
            <a:lightRig rig="threePt" dir="t"/>
          </a:scene3d>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b="0">
              <a:latin typeface="Roboto" panose="02000000000000000000" pitchFamily="2" charset="0"/>
              <a:ea typeface="Roboto" panose="02000000000000000000" pitchFamily="2" charset="0"/>
            </a:endParaRPr>
          </a:p>
        </p:txBody>
      </p:sp>
      <p:grpSp>
        <p:nvGrpSpPr>
          <p:cNvPr id="34" name="Group 33">
            <a:extLst>
              <a:ext uri="{FF2B5EF4-FFF2-40B4-BE49-F238E27FC236}">
                <a16:creationId xmlns:a16="http://schemas.microsoft.com/office/drawing/2014/main" id="{E453FFF0-EE79-BE8B-BDA1-D4C452376530}"/>
              </a:ext>
            </a:extLst>
          </p:cNvPr>
          <p:cNvGrpSpPr/>
          <p:nvPr/>
        </p:nvGrpSpPr>
        <p:grpSpPr>
          <a:xfrm>
            <a:off x="9409646" y="4382706"/>
            <a:ext cx="2575717" cy="1266065"/>
            <a:chOff x="9199015" y="4851931"/>
            <a:chExt cx="2575717" cy="1266065"/>
          </a:xfrm>
        </p:grpSpPr>
        <p:sp>
          <p:nvSpPr>
            <p:cNvPr id="213" name="Rectangle 212">
              <a:extLst>
                <a:ext uri="{FF2B5EF4-FFF2-40B4-BE49-F238E27FC236}">
                  <a16:creationId xmlns:a16="http://schemas.microsoft.com/office/drawing/2014/main" id="{C6C9A125-3549-227E-0D00-11EC36AD83DB}"/>
                </a:ext>
              </a:extLst>
            </p:cNvPr>
            <p:cNvSpPr/>
            <p:nvPr/>
          </p:nvSpPr>
          <p:spPr>
            <a:xfrm>
              <a:off x="9536584" y="4851931"/>
              <a:ext cx="1894788" cy="126606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214" name="Rectangle 213">
              <a:extLst>
                <a:ext uri="{FF2B5EF4-FFF2-40B4-BE49-F238E27FC236}">
                  <a16:creationId xmlns:a16="http://schemas.microsoft.com/office/drawing/2014/main" id="{5B082AEE-FEED-BDB5-5E7F-5028A6C62C89}"/>
                </a:ext>
              </a:extLst>
            </p:cNvPr>
            <p:cNvSpPr/>
            <p:nvPr/>
          </p:nvSpPr>
          <p:spPr>
            <a:xfrm>
              <a:off x="9199015" y="4851932"/>
              <a:ext cx="337569" cy="126606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215" name="Rectangle 214">
              <a:extLst>
                <a:ext uri="{FF2B5EF4-FFF2-40B4-BE49-F238E27FC236}">
                  <a16:creationId xmlns:a16="http://schemas.microsoft.com/office/drawing/2014/main" id="{05B0CBC4-F0B7-21A1-C3DD-4040E6C3E6E9}"/>
                </a:ext>
              </a:extLst>
            </p:cNvPr>
            <p:cNvSpPr/>
            <p:nvPr/>
          </p:nvSpPr>
          <p:spPr>
            <a:xfrm>
              <a:off x="11437163" y="4851932"/>
              <a:ext cx="337569" cy="126606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218" name="Group 217">
              <a:extLst>
                <a:ext uri="{FF2B5EF4-FFF2-40B4-BE49-F238E27FC236}">
                  <a16:creationId xmlns:a16="http://schemas.microsoft.com/office/drawing/2014/main" id="{1DCED3AB-94BC-ABFB-81FC-BB50772156B1}"/>
                </a:ext>
              </a:extLst>
            </p:cNvPr>
            <p:cNvGrpSpPr/>
            <p:nvPr/>
          </p:nvGrpSpPr>
          <p:grpSpPr>
            <a:xfrm>
              <a:off x="9254669" y="5330305"/>
              <a:ext cx="226262" cy="325589"/>
              <a:chOff x="1827309" y="3085123"/>
              <a:chExt cx="936288" cy="960384"/>
            </a:xfrm>
          </p:grpSpPr>
          <p:sp>
            <p:nvSpPr>
              <p:cNvPr id="219" name="Oval 218">
                <a:extLst>
                  <a:ext uri="{FF2B5EF4-FFF2-40B4-BE49-F238E27FC236}">
                    <a16:creationId xmlns:a16="http://schemas.microsoft.com/office/drawing/2014/main" id="{4CBBA01F-B7A8-E12D-EC27-8E629C154B63}"/>
                  </a:ext>
                </a:extLst>
              </p:cNvPr>
              <p:cNvSpPr/>
              <p:nvPr/>
            </p:nvSpPr>
            <p:spPr>
              <a:xfrm>
                <a:off x="2031339" y="3085123"/>
                <a:ext cx="528228" cy="592928"/>
              </a:xfrm>
              <a:prstGeom prst="ellipse">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220" name="Group 219">
                <a:extLst>
                  <a:ext uri="{FF2B5EF4-FFF2-40B4-BE49-F238E27FC236}">
                    <a16:creationId xmlns:a16="http://schemas.microsoft.com/office/drawing/2014/main" id="{5778BA35-A2F3-BAAF-098A-503776267FE0}"/>
                  </a:ext>
                </a:extLst>
              </p:cNvPr>
              <p:cNvGrpSpPr/>
              <p:nvPr/>
            </p:nvGrpSpPr>
            <p:grpSpPr>
              <a:xfrm>
                <a:off x="1827309" y="3760960"/>
                <a:ext cx="936288" cy="284547"/>
                <a:chOff x="769937" y="5420338"/>
                <a:chExt cx="936288" cy="284547"/>
              </a:xfrm>
            </p:grpSpPr>
            <p:sp>
              <p:nvSpPr>
                <p:cNvPr id="222" name="Freeform 221">
                  <a:extLst>
                    <a:ext uri="{FF2B5EF4-FFF2-40B4-BE49-F238E27FC236}">
                      <a16:creationId xmlns:a16="http://schemas.microsoft.com/office/drawing/2014/main" id="{4BDEA8CB-FF7A-CE09-2738-A22FB2714F0D}"/>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223" name="Freeform 222">
                  <a:extLst>
                    <a:ext uri="{FF2B5EF4-FFF2-40B4-BE49-F238E27FC236}">
                      <a16:creationId xmlns:a16="http://schemas.microsoft.com/office/drawing/2014/main" id="{ACE89255-621E-EFD7-37DD-59D964003D76}"/>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221" name="Straight Connector 220">
                <a:extLst>
                  <a:ext uri="{FF2B5EF4-FFF2-40B4-BE49-F238E27FC236}">
                    <a16:creationId xmlns:a16="http://schemas.microsoft.com/office/drawing/2014/main" id="{B82AD0D6-DDB4-F0E7-677D-06020150A22C}"/>
                  </a:ext>
                </a:extLst>
              </p:cNvPr>
              <p:cNvCxnSpPr>
                <a:cxnSpLocks/>
                <a:stCxn id="222" idx="0"/>
                <a:endCxn id="223" idx="0"/>
              </p:cNvCxnSpPr>
              <p:nvPr/>
            </p:nvCxnSpPr>
            <p:spPr>
              <a:xfrm>
                <a:off x="1834207" y="4045507"/>
                <a:ext cx="922492" cy="0"/>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224" name="Group 223">
              <a:extLst>
                <a:ext uri="{FF2B5EF4-FFF2-40B4-BE49-F238E27FC236}">
                  <a16:creationId xmlns:a16="http://schemas.microsoft.com/office/drawing/2014/main" id="{343BE31D-86F7-E819-948C-ADF5A9B77381}"/>
                </a:ext>
              </a:extLst>
            </p:cNvPr>
            <p:cNvGrpSpPr/>
            <p:nvPr/>
          </p:nvGrpSpPr>
          <p:grpSpPr>
            <a:xfrm>
              <a:off x="11500033" y="5320288"/>
              <a:ext cx="226262" cy="325589"/>
              <a:chOff x="1827309" y="3085123"/>
              <a:chExt cx="936288" cy="960384"/>
            </a:xfrm>
          </p:grpSpPr>
          <p:sp>
            <p:nvSpPr>
              <p:cNvPr id="225" name="Oval 224">
                <a:extLst>
                  <a:ext uri="{FF2B5EF4-FFF2-40B4-BE49-F238E27FC236}">
                    <a16:creationId xmlns:a16="http://schemas.microsoft.com/office/drawing/2014/main" id="{BACDC39E-23CC-A58F-4DC4-13BE0489E5DE}"/>
                  </a:ext>
                </a:extLst>
              </p:cNvPr>
              <p:cNvSpPr/>
              <p:nvPr/>
            </p:nvSpPr>
            <p:spPr>
              <a:xfrm>
                <a:off x="2031339" y="3085123"/>
                <a:ext cx="528228" cy="592928"/>
              </a:xfrm>
              <a:prstGeom prst="ellipse">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226" name="Group 225">
                <a:extLst>
                  <a:ext uri="{FF2B5EF4-FFF2-40B4-BE49-F238E27FC236}">
                    <a16:creationId xmlns:a16="http://schemas.microsoft.com/office/drawing/2014/main" id="{6E4DA29F-BA1A-386F-52E2-C260619F702D}"/>
                  </a:ext>
                </a:extLst>
              </p:cNvPr>
              <p:cNvGrpSpPr/>
              <p:nvPr/>
            </p:nvGrpSpPr>
            <p:grpSpPr>
              <a:xfrm>
                <a:off x="1827309" y="3760960"/>
                <a:ext cx="936288" cy="284547"/>
                <a:chOff x="769937" y="5420338"/>
                <a:chExt cx="936288" cy="284547"/>
              </a:xfrm>
            </p:grpSpPr>
            <p:sp>
              <p:nvSpPr>
                <p:cNvPr id="228" name="Freeform 227">
                  <a:extLst>
                    <a:ext uri="{FF2B5EF4-FFF2-40B4-BE49-F238E27FC236}">
                      <a16:creationId xmlns:a16="http://schemas.microsoft.com/office/drawing/2014/main" id="{8F5F1FE7-F18E-43D0-8F90-74DA77770BF3}"/>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229" name="Freeform 228">
                  <a:extLst>
                    <a:ext uri="{FF2B5EF4-FFF2-40B4-BE49-F238E27FC236}">
                      <a16:creationId xmlns:a16="http://schemas.microsoft.com/office/drawing/2014/main" id="{70DC6D8F-7207-D4C9-1B87-E2923BCFE91F}"/>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no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227" name="Straight Connector 226">
                <a:extLst>
                  <a:ext uri="{FF2B5EF4-FFF2-40B4-BE49-F238E27FC236}">
                    <a16:creationId xmlns:a16="http://schemas.microsoft.com/office/drawing/2014/main" id="{B5431A29-8838-7268-8232-6DF4C33CA547}"/>
                  </a:ext>
                </a:extLst>
              </p:cNvPr>
              <p:cNvCxnSpPr>
                <a:cxnSpLocks/>
                <a:stCxn id="228" idx="0"/>
                <a:endCxn id="229" idx="0"/>
              </p:cNvCxnSpPr>
              <p:nvPr/>
            </p:nvCxnSpPr>
            <p:spPr>
              <a:xfrm>
                <a:off x="1834207" y="4045507"/>
                <a:ext cx="922492" cy="0"/>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grpSp>
        <p:sp>
          <p:nvSpPr>
            <p:cNvPr id="230" name="TextBox 229">
              <a:extLst>
                <a:ext uri="{FF2B5EF4-FFF2-40B4-BE49-F238E27FC236}">
                  <a16:creationId xmlns:a16="http://schemas.microsoft.com/office/drawing/2014/main" id="{61AFAB0A-8487-7E68-20BF-1D537A21E9D9}"/>
                </a:ext>
              </a:extLst>
            </p:cNvPr>
            <p:cNvSpPr txBox="1"/>
            <p:nvPr/>
          </p:nvSpPr>
          <p:spPr>
            <a:xfrm>
              <a:off x="9538252" y="4905240"/>
              <a:ext cx="1893120" cy="1169551"/>
            </a:xfrm>
            <a:prstGeom prst="rect">
              <a:avLst/>
            </a:prstGeom>
            <a:no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Tenancy User </a:t>
              </a:r>
            </a:p>
            <a:p>
              <a:pPr algn="ctr"/>
              <a:r>
                <a:rPr lang="en-US" sz="1400" b="0">
                  <a:solidFill>
                    <a:schemeClr val="tx1"/>
                  </a:solidFill>
                  <a:latin typeface="Roboto" panose="02000000000000000000" pitchFamily="2" charset="0"/>
                  <a:ea typeface="Roboto" panose="02000000000000000000" pitchFamily="2" charset="0"/>
                </a:rPr>
                <a:t>(no direct access to VMs, but with control via services, e.g. </a:t>
              </a:r>
              <a:r>
                <a:rPr lang="en-US" sz="1400" b="0" err="1">
                  <a:solidFill>
                    <a:schemeClr val="tx1"/>
                  </a:solidFill>
                  <a:latin typeface="Roboto" panose="02000000000000000000" pitchFamily="2" charset="0"/>
                  <a:ea typeface="Roboto" panose="02000000000000000000" pitchFamily="2" charset="0"/>
                </a:rPr>
                <a:t>Jupyter</a:t>
              </a:r>
              <a:r>
                <a:rPr lang="en-US" sz="1400" b="0">
                  <a:solidFill>
                    <a:schemeClr val="tx1"/>
                  </a:solidFill>
                  <a:latin typeface="Roboto" panose="02000000000000000000" pitchFamily="2" charset="0"/>
                  <a:ea typeface="Roboto" panose="02000000000000000000" pitchFamily="2" charset="0"/>
                </a:rPr>
                <a:t> Notebook)</a:t>
              </a:r>
            </a:p>
          </p:txBody>
        </p:sp>
      </p:grpSp>
      <p:sp>
        <p:nvSpPr>
          <p:cNvPr id="233" name="Rounded Rectangle 232">
            <a:extLst>
              <a:ext uri="{FF2B5EF4-FFF2-40B4-BE49-F238E27FC236}">
                <a16:creationId xmlns:a16="http://schemas.microsoft.com/office/drawing/2014/main" id="{3C049D6B-50FF-49B9-4B0B-1B857EEB3F56}"/>
              </a:ext>
            </a:extLst>
          </p:cNvPr>
          <p:cNvSpPr/>
          <p:nvPr/>
        </p:nvSpPr>
        <p:spPr>
          <a:xfrm>
            <a:off x="9369389" y="6386016"/>
            <a:ext cx="1199831" cy="177050"/>
          </a:xfrm>
          <a:prstGeom prst="roundRect">
            <a:avLst/>
          </a:prstGeom>
          <a:noFill/>
          <a:ln>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46" name="Group 45">
            <a:extLst>
              <a:ext uri="{FF2B5EF4-FFF2-40B4-BE49-F238E27FC236}">
                <a16:creationId xmlns:a16="http://schemas.microsoft.com/office/drawing/2014/main" id="{A15B4541-2D63-0BC8-6A08-ED603BAE84C1}"/>
              </a:ext>
            </a:extLst>
          </p:cNvPr>
          <p:cNvGrpSpPr/>
          <p:nvPr/>
        </p:nvGrpSpPr>
        <p:grpSpPr>
          <a:xfrm>
            <a:off x="8513696" y="5625717"/>
            <a:ext cx="2878229" cy="570040"/>
            <a:chOff x="7657720" y="6255690"/>
            <a:chExt cx="3075069" cy="570040"/>
          </a:xfrm>
        </p:grpSpPr>
        <p:sp>
          <p:nvSpPr>
            <p:cNvPr id="231" name="Freeform 230">
              <a:extLst>
                <a:ext uri="{FF2B5EF4-FFF2-40B4-BE49-F238E27FC236}">
                  <a16:creationId xmlns:a16="http://schemas.microsoft.com/office/drawing/2014/main" id="{406C2EF5-121A-732C-13F5-424ADEF1C5CC}"/>
                </a:ext>
              </a:extLst>
            </p:cNvPr>
            <p:cNvSpPr/>
            <p:nvPr/>
          </p:nvSpPr>
          <p:spPr>
            <a:xfrm flipV="1">
              <a:off x="7657720" y="6478384"/>
              <a:ext cx="1199831" cy="45719"/>
            </a:xfrm>
            <a:custGeom>
              <a:avLst/>
              <a:gdLst>
                <a:gd name="connsiteX0" fmla="*/ 0 w 857839"/>
                <a:gd name="connsiteY0" fmla="*/ 886120 h 886120"/>
                <a:gd name="connsiteX1" fmla="*/ 9427 w 857839"/>
                <a:gd name="connsiteY1" fmla="*/ 0 h 886120"/>
                <a:gd name="connsiteX2" fmla="*/ 857839 w 857839"/>
                <a:gd name="connsiteY2" fmla="*/ 0 h 886120"/>
              </a:gdLst>
              <a:ahLst/>
              <a:cxnLst>
                <a:cxn ang="0">
                  <a:pos x="connsiteX0" y="connsiteY0"/>
                </a:cxn>
                <a:cxn ang="0">
                  <a:pos x="connsiteX1" y="connsiteY1"/>
                </a:cxn>
                <a:cxn ang="0">
                  <a:pos x="connsiteX2" y="connsiteY2"/>
                </a:cxn>
              </a:cxnLst>
              <a:rect l="l" t="t" r="r" b="b"/>
              <a:pathLst>
                <a:path w="857839" h="886120">
                  <a:moveTo>
                    <a:pt x="0" y="886120"/>
                  </a:moveTo>
                  <a:lnTo>
                    <a:pt x="9427" y="0"/>
                  </a:lnTo>
                  <a:lnTo>
                    <a:pt x="857839" y="0"/>
                  </a:lnTo>
                </a:path>
              </a:pathLst>
            </a:cu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US" b="0">
                <a:latin typeface="Roboto" panose="02000000000000000000" pitchFamily="2" charset="0"/>
                <a:ea typeface="Roboto" panose="02000000000000000000" pitchFamily="2" charset="0"/>
              </a:endParaRPr>
            </a:p>
          </p:txBody>
        </p:sp>
        <p:sp>
          <p:nvSpPr>
            <p:cNvPr id="234" name="TextBox 233">
              <a:extLst>
                <a:ext uri="{FF2B5EF4-FFF2-40B4-BE49-F238E27FC236}">
                  <a16:creationId xmlns:a16="http://schemas.microsoft.com/office/drawing/2014/main" id="{A57FF6A6-5430-7D95-E241-473556783D4A}"/>
                </a:ext>
              </a:extLst>
            </p:cNvPr>
            <p:cNvSpPr txBox="1"/>
            <p:nvPr/>
          </p:nvSpPr>
          <p:spPr>
            <a:xfrm>
              <a:off x="8848937" y="6302510"/>
              <a:ext cx="1465365" cy="523220"/>
            </a:xfrm>
            <a:prstGeom prst="rect">
              <a:avLst/>
            </a:prstGeom>
            <a:solidFill>
              <a:schemeClr val="bg1"/>
            </a:solid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Grants access and binds</a:t>
              </a:r>
            </a:p>
          </p:txBody>
        </p:sp>
        <p:sp>
          <p:nvSpPr>
            <p:cNvPr id="236" name="Freeform 235">
              <a:extLst>
                <a:ext uri="{FF2B5EF4-FFF2-40B4-BE49-F238E27FC236}">
                  <a16:creationId xmlns:a16="http://schemas.microsoft.com/office/drawing/2014/main" id="{AFCBE453-BCD2-0839-938C-CF5C0624FE60}"/>
                </a:ext>
              </a:extLst>
            </p:cNvPr>
            <p:cNvSpPr/>
            <p:nvPr/>
          </p:nvSpPr>
          <p:spPr>
            <a:xfrm flipH="1" flipV="1">
              <a:off x="10255666" y="6255690"/>
              <a:ext cx="477123" cy="317065"/>
            </a:xfrm>
            <a:custGeom>
              <a:avLst/>
              <a:gdLst>
                <a:gd name="connsiteX0" fmla="*/ 0 w 857839"/>
                <a:gd name="connsiteY0" fmla="*/ 886120 h 886120"/>
                <a:gd name="connsiteX1" fmla="*/ 9427 w 857839"/>
                <a:gd name="connsiteY1" fmla="*/ 0 h 886120"/>
                <a:gd name="connsiteX2" fmla="*/ 857839 w 857839"/>
                <a:gd name="connsiteY2" fmla="*/ 0 h 886120"/>
              </a:gdLst>
              <a:ahLst/>
              <a:cxnLst>
                <a:cxn ang="0">
                  <a:pos x="connsiteX0" y="connsiteY0"/>
                </a:cxn>
                <a:cxn ang="0">
                  <a:pos x="connsiteX1" y="connsiteY1"/>
                </a:cxn>
                <a:cxn ang="0">
                  <a:pos x="connsiteX2" y="connsiteY2"/>
                </a:cxn>
              </a:cxnLst>
              <a:rect l="l" t="t" r="r" b="b"/>
              <a:pathLst>
                <a:path w="857839" h="886120">
                  <a:moveTo>
                    <a:pt x="0" y="886120"/>
                  </a:moveTo>
                  <a:lnTo>
                    <a:pt x="9427" y="0"/>
                  </a:lnTo>
                  <a:lnTo>
                    <a:pt x="857839" y="0"/>
                  </a:lnTo>
                </a:path>
              </a:pathLst>
            </a:custGeom>
            <a:ln w="12700">
              <a:headEnd type="triangle"/>
              <a:tailEnd type="none" w="lg"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b="0">
                <a:latin typeface="Roboto" panose="02000000000000000000" pitchFamily="2" charset="0"/>
                <a:ea typeface="Roboto" panose="02000000000000000000" pitchFamily="2" charset="0"/>
              </a:endParaRPr>
            </a:p>
          </p:txBody>
        </p:sp>
      </p:grpSp>
      <p:grpSp>
        <p:nvGrpSpPr>
          <p:cNvPr id="256" name="Group 255">
            <a:extLst>
              <a:ext uri="{FF2B5EF4-FFF2-40B4-BE49-F238E27FC236}">
                <a16:creationId xmlns:a16="http://schemas.microsoft.com/office/drawing/2014/main" id="{85C18A71-59C9-9CBC-D8EF-4E6E408131DF}"/>
              </a:ext>
            </a:extLst>
          </p:cNvPr>
          <p:cNvGrpSpPr/>
          <p:nvPr/>
        </p:nvGrpSpPr>
        <p:grpSpPr>
          <a:xfrm>
            <a:off x="11299212" y="1191659"/>
            <a:ext cx="226262" cy="325589"/>
            <a:chOff x="1827309" y="3085123"/>
            <a:chExt cx="936288" cy="960384"/>
          </a:xfrm>
          <a:noFill/>
        </p:grpSpPr>
        <p:sp>
          <p:nvSpPr>
            <p:cNvPr id="257" name="Oval 256">
              <a:extLst>
                <a:ext uri="{FF2B5EF4-FFF2-40B4-BE49-F238E27FC236}">
                  <a16:creationId xmlns:a16="http://schemas.microsoft.com/office/drawing/2014/main" id="{0300F9DE-54E2-425D-9A56-6907D3C78A77}"/>
                </a:ext>
              </a:extLst>
            </p:cNvPr>
            <p:cNvSpPr/>
            <p:nvPr/>
          </p:nvSpPr>
          <p:spPr>
            <a:xfrm>
              <a:off x="2031339" y="3085123"/>
              <a:ext cx="528228" cy="592928"/>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258" name="Group 257">
              <a:extLst>
                <a:ext uri="{FF2B5EF4-FFF2-40B4-BE49-F238E27FC236}">
                  <a16:creationId xmlns:a16="http://schemas.microsoft.com/office/drawing/2014/main" id="{442FC00D-DF23-1294-A894-B924C28173EC}"/>
                </a:ext>
              </a:extLst>
            </p:cNvPr>
            <p:cNvGrpSpPr/>
            <p:nvPr/>
          </p:nvGrpSpPr>
          <p:grpSpPr>
            <a:xfrm>
              <a:off x="1827309" y="3760960"/>
              <a:ext cx="936288" cy="284547"/>
              <a:chOff x="769937" y="5420338"/>
              <a:chExt cx="936288" cy="284547"/>
            </a:xfrm>
            <a:grpFill/>
          </p:grpSpPr>
          <p:sp>
            <p:nvSpPr>
              <p:cNvPr id="260" name="Freeform 259">
                <a:extLst>
                  <a:ext uri="{FF2B5EF4-FFF2-40B4-BE49-F238E27FC236}">
                    <a16:creationId xmlns:a16="http://schemas.microsoft.com/office/drawing/2014/main" id="{3E3DCEC8-C7FF-284A-A70B-CD85A3CF10C8}"/>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261" name="Freeform 260">
                <a:extLst>
                  <a:ext uri="{FF2B5EF4-FFF2-40B4-BE49-F238E27FC236}">
                    <a16:creationId xmlns:a16="http://schemas.microsoft.com/office/drawing/2014/main" id="{72AE9221-3213-2D65-0118-5C70DAD7C47D}"/>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259" name="Straight Connector 258">
              <a:extLst>
                <a:ext uri="{FF2B5EF4-FFF2-40B4-BE49-F238E27FC236}">
                  <a16:creationId xmlns:a16="http://schemas.microsoft.com/office/drawing/2014/main" id="{071FEEF2-A25F-3973-0301-9AD2883F6FCD}"/>
                </a:ext>
              </a:extLst>
            </p:cNvPr>
            <p:cNvCxnSpPr>
              <a:cxnSpLocks/>
              <a:stCxn id="260" idx="0"/>
              <a:endCxn id="261" idx="0"/>
            </p:cNvCxnSpPr>
            <p:nvPr/>
          </p:nvCxnSpPr>
          <p:spPr>
            <a:xfrm>
              <a:off x="1834207" y="4045507"/>
              <a:ext cx="922492" cy="0"/>
            </a:xfrm>
            <a:prstGeom prst="line">
              <a:avLst/>
            </a:prstGeom>
            <a:grpFill/>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63" name="Group 62">
            <a:extLst>
              <a:ext uri="{FF2B5EF4-FFF2-40B4-BE49-F238E27FC236}">
                <a16:creationId xmlns:a16="http://schemas.microsoft.com/office/drawing/2014/main" id="{38E3AE2B-95BD-A9B4-B9CB-16712C7427AC}"/>
              </a:ext>
            </a:extLst>
          </p:cNvPr>
          <p:cNvGrpSpPr/>
          <p:nvPr/>
        </p:nvGrpSpPr>
        <p:grpSpPr>
          <a:xfrm>
            <a:off x="9820126" y="986491"/>
            <a:ext cx="2090077" cy="1507888"/>
            <a:chOff x="9818537" y="986491"/>
            <a:chExt cx="2090077" cy="1507888"/>
          </a:xfrm>
        </p:grpSpPr>
        <p:sp>
          <p:nvSpPr>
            <p:cNvPr id="249" name="Cloud Callout 248">
              <a:extLst>
                <a:ext uri="{FF2B5EF4-FFF2-40B4-BE49-F238E27FC236}">
                  <a16:creationId xmlns:a16="http://schemas.microsoft.com/office/drawing/2014/main" id="{ED22E797-5B99-E70B-9E6D-EB348BC4E0E0}"/>
                </a:ext>
              </a:extLst>
            </p:cNvPr>
            <p:cNvSpPr/>
            <p:nvPr/>
          </p:nvSpPr>
          <p:spPr>
            <a:xfrm>
              <a:off x="9818537" y="986491"/>
              <a:ext cx="2090077" cy="1507888"/>
            </a:xfrm>
            <a:prstGeom prst="cloudCallout">
              <a:avLst>
                <a:gd name="adj1" fmla="val -3139"/>
                <a:gd name="adj2" fmla="val 6898"/>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262" name="TextBox 261">
              <a:extLst>
                <a:ext uri="{FF2B5EF4-FFF2-40B4-BE49-F238E27FC236}">
                  <a16:creationId xmlns:a16="http://schemas.microsoft.com/office/drawing/2014/main" id="{18058C9D-3E68-4589-DC0B-E64CDBA2A934}"/>
                </a:ext>
              </a:extLst>
            </p:cNvPr>
            <p:cNvSpPr txBox="1"/>
            <p:nvPr/>
          </p:nvSpPr>
          <p:spPr>
            <a:xfrm>
              <a:off x="10246110" y="1682311"/>
              <a:ext cx="846105" cy="230832"/>
            </a:xfrm>
            <a:prstGeom prst="rect">
              <a:avLst/>
            </a:prstGeom>
            <a:solidFill>
              <a:schemeClr val="bg1"/>
            </a:solidFill>
          </p:spPr>
          <p:txBody>
            <a:bodyPr wrap="square" rtlCol="0">
              <a:spAutoFit/>
            </a:bodyPr>
            <a:lstStyle/>
            <a:p>
              <a:pPr algn="ctr"/>
              <a:r>
                <a:rPr lang="en-US" b="0">
                  <a:solidFill>
                    <a:schemeClr val="tx1"/>
                  </a:solidFill>
                  <a:latin typeface="Roboto" panose="02000000000000000000" pitchFamily="2" charset="0"/>
                  <a:ea typeface="Roboto" panose="02000000000000000000" pitchFamily="2" charset="0"/>
                </a:rPr>
                <a:t>End Users</a:t>
              </a:r>
            </a:p>
          </p:txBody>
        </p:sp>
      </p:grpSp>
      <p:grpSp>
        <p:nvGrpSpPr>
          <p:cNvPr id="263" name="Group 262">
            <a:extLst>
              <a:ext uri="{FF2B5EF4-FFF2-40B4-BE49-F238E27FC236}">
                <a16:creationId xmlns:a16="http://schemas.microsoft.com/office/drawing/2014/main" id="{4919B50C-0173-70CC-F95B-83FCC572B8D2}"/>
              </a:ext>
            </a:extLst>
          </p:cNvPr>
          <p:cNvGrpSpPr/>
          <p:nvPr/>
        </p:nvGrpSpPr>
        <p:grpSpPr>
          <a:xfrm>
            <a:off x="10224093" y="1296784"/>
            <a:ext cx="226262" cy="325589"/>
            <a:chOff x="1827309" y="3085123"/>
            <a:chExt cx="936288" cy="960384"/>
          </a:xfrm>
          <a:noFill/>
        </p:grpSpPr>
        <p:sp>
          <p:nvSpPr>
            <p:cNvPr id="264" name="Oval 263">
              <a:extLst>
                <a:ext uri="{FF2B5EF4-FFF2-40B4-BE49-F238E27FC236}">
                  <a16:creationId xmlns:a16="http://schemas.microsoft.com/office/drawing/2014/main" id="{B4567F3F-886D-3255-1FB0-25AF4B87982A}"/>
                </a:ext>
              </a:extLst>
            </p:cNvPr>
            <p:cNvSpPr/>
            <p:nvPr/>
          </p:nvSpPr>
          <p:spPr>
            <a:xfrm>
              <a:off x="2031339" y="3085123"/>
              <a:ext cx="528228" cy="592928"/>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265" name="Group 264">
              <a:extLst>
                <a:ext uri="{FF2B5EF4-FFF2-40B4-BE49-F238E27FC236}">
                  <a16:creationId xmlns:a16="http://schemas.microsoft.com/office/drawing/2014/main" id="{B69AC83D-A9FC-4E91-EFF3-544A65D1A519}"/>
                </a:ext>
              </a:extLst>
            </p:cNvPr>
            <p:cNvGrpSpPr/>
            <p:nvPr/>
          </p:nvGrpSpPr>
          <p:grpSpPr>
            <a:xfrm>
              <a:off x="1827309" y="3760960"/>
              <a:ext cx="936288" cy="284547"/>
              <a:chOff x="769937" y="5420338"/>
              <a:chExt cx="936288" cy="284547"/>
            </a:xfrm>
            <a:grpFill/>
          </p:grpSpPr>
          <p:sp>
            <p:nvSpPr>
              <p:cNvPr id="267" name="Freeform 266">
                <a:extLst>
                  <a:ext uri="{FF2B5EF4-FFF2-40B4-BE49-F238E27FC236}">
                    <a16:creationId xmlns:a16="http://schemas.microsoft.com/office/drawing/2014/main" id="{84796D81-AA53-5564-A1A6-01785AECA453}"/>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268" name="Freeform 267">
                <a:extLst>
                  <a:ext uri="{FF2B5EF4-FFF2-40B4-BE49-F238E27FC236}">
                    <a16:creationId xmlns:a16="http://schemas.microsoft.com/office/drawing/2014/main" id="{FD4A4265-041C-16E4-1410-DF356B7B539B}"/>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266" name="Straight Connector 265">
              <a:extLst>
                <a:ext uri="{FF2B5EF4-FFF2-40B4-BE49-F238E27FC236}">
                  <a16:creationId xmlns:a16="http://schemas.microsoft.com/office/drawing/2014/main" id="{F24C4556-D059-3649-4C80-E90764A1AE56}"/>
                </a:ext>
              </a:extLst>
            </p:cNvPr>
            <p:cNvCxnSpPr>
              <a:cxnSpLocks/>
              <a:stCxn id="267" idx="0"/>
              <a:endCxn id="268" idx="0"/>
            </p:cNvCxnSpPr>
            <p:nvPr/>
          </p:nvCxnSpPr>
          <p:spPr>
            <a:xfrm>
              <a:off x="1834207" y="4045507"/>
              <a:ext cx="922492" cy="0"/>
            </a:xfrm>
            <a:prstGeom prst="line">
              <a:avLst/>
            </a:prstGeom>
            <a:grpFill/>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269" name="Group 268">
            <a:extLst>
              <a:ext uri="{FF2B5EF4-FFF2-40B4-BE49-F238E27FC236}">
                <a16:creationId xmlns:a16="http://schemas.microsoft.com/office/drawing/2014/main" id="{48AC00C1-B592-434A-8398-59DA6F957D02}"/>
              </a:ext>
            </a:extLst>
          </p:cNvPr>
          <p:cNvGrpSpPr/>
          <p:nvPr/>
        </p:nvGrpSpPr>
        <p:grpSpPr>
          <a:xfrm>
            <a:off x="10752407" y="1253548"/>
            <a:ext cx="226262" cy="325589"/>
            <a:chOff x="1827309" y="3085123"/>
            <a:chExt cx="936288" cy="960384"/>
          </a:xfrm>
          <a:noFill/>
        </p:grpSpPr>
        <p:sp>
          <p:nvSpPr>
            <p:cNvPr id="270" name="Oval 269">
              <a:extLst>
                <a:ext uri="{FF2B5EF4-FFF2-40B4-BE49-F238E27FC236}">
                  <a16:creationId xmlns:a16="http://schemas.microsoft.com/office/drawing/2014/main" id="{F17FCCDE-C05D-23E9-A1A3-FCC311D2B6AB}"/>
                </a:ext>
              </a:extLst>
            </p:cNvPr>
            <p:cNvSpPr/>
            <p:nvPr/>
          </p:nvSpPr>
          <p:spPr>
            <a:xfrm>
              <a:off x="2031339" y="3085123"/>
              <a:ext cx="528228" cy="592928"/>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271" name="Group 270">
              <a:extLst>
                <a:ext uri="{FF2B5EF4-FFF2-40B4-BE49-F238E27FC236}">
                  <a16:creationId xmlns:a16="http://schemas.microsoft.com/office/drawing/2014/main" id="{04548606-21A4-8620-EC10-2364D705530B}"/>
                </a:ext>
              </a:extLst>
            </p:cNvPr>
            <p:cNvGrpSpPr/>
            <p:nvPr/>
          </p:nvGrpSpPr>
          <p:grpSpPr>
            <a:xfrm>
              <a:off x="1827309" y="3760960"/>
              <a:ext cx="936288" cy="284547"/>
              <a:chOff x="769937" y="5420338"/>
              <a:chExt cx="936288" cy="284547"/>
            </a:xfrm>
            <a:grpFill/>
          </p:grpSpPr>
          <p:sp>
            <p:nvSpPr>
              <p:cNvPr id="273" name="Freeform 272">
                <a:extLst>
                  <a:ext uri="{FF2B5EF4-FFF2-40B4-BE49-F238E27FC236}">
                    <a16:creationId xmlns:a16="http://schemas.microsoft.com/office/drawing/2014/main" id="{79E151C4-E537-E764-E1E2-DD171C9F5458}"/>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274" name="Freeform 273">
                <a:extLst>
                  <a:ext uri="{FF2B5EF4-FFF2-40B4-BE49-F238E27FC236}">
                    <a16:creationId xmlns:a16="http://schemas.microsoft.com/office/drawing/2014/main" id="{4FE1F38C-8D92-2BEF-0776-C7BBB8408ABA}"/>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272" name="Straight Connector 271">
              <a:extLst>
                <a:ext uri="{FF2B5EF4-FFF2-40B4-BE49-F238E27FC236}">
                  <a16:creationId xmlns:a16="http://schemas.microsoft.com/office/drawing/2014/main" id="{94A35574-9F96-114A-6FD3-BFF151FA7ECB}"/>
                </a:ext>
              </a:extLst>
            </p:cNvPr>
            <p:cNvCxnSpPr>
              <a:cxnSpLocks/>
              <a:stCxn id="273" idx="0"/>
              <a:endCxn id="274" idx="0"/>
            </p:cNvCxnSpPr>
            <p:nvPr/>
          </p:nvCxnSpPr>
          <p:spPr>
            <a:xfrm>
              <a:off x="1834207" y="4045507"/>
              <a:ext cx="922492" cy="0"/>
            </a:xfrm>
            <a:prstGeom prst="line">
              <a:avLst/>
            </a:prstGeom>
            <a:grpFill/>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281" name="Group 280">
            <a:extLst>
              <a:ext uri="{FF2B5EF4-FFF2-40B4-BE49-F238E27FC236}">
                <a16:creationId xmlns:a16="http://schemas.microsoft.com/office/drawing/2014/main" id="{9C9726B8-6A06-01E0-CE57-52F93B8F23EE}"/>
              </a:ext>
            </a:extLst>
          </p:cNvPr>
          <p:cNvGrpSpPr/>
          <p:nvPr/>
        </p:nvGrpSpPr>
        <p:grpSpPr>
          <a:xfrm>
            <a:off x="11153702" y="1612531"/>
            <a:ext cx="226262" cy="325589"/>
            <a:chOff x="1827309" y="3085123"/>
            <a:chExt cx="936288" cy="960384"/>
          </a:xfrm>
          <a:noFill/>
        </p:grpSpPr>
        <p:sp>
          <p:nvSpPr>
            <p:cNvPr id="282" name="Oval 281">
              <a:extLst>
                <a:ext uri="{FF2B5EF4-FFF2-40B4-BE49-F238E27FC236}">
                  <a16:creationId xmlns:a16="http://schemas.microsoft.com/office/drawing/2014/main" id="{5A938034-15CC-8CFE-27F4-46914D437293}"/>
                </a:ext>
              </a:extLst>
            </p:cNvPr>
            <p:cNvSpPr/>
            <p:nvPr/>
          </p:nvSpPr>
          <p:spPr>
            <a:xfrm>
              <a:off x="2031339" y="3085123"/>
              <a:ext cx="528228" cy="592928"/>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nvGrpSpPr>
            <p:cNvPr id="283" name="Group 282">
              <a:extLst>
                <a:ext uri="{FF2B5EF4-FFF2-40B4-BE49-F238E27FC236}">
                  <a16:creationId xmlns:a16="http://schemas.microsoft.com/office/drawing/2014/main" id="{4609A03B-BACD-3CD6-0B3D-5C1EEF326052}"/>
                </a:ext>
              </a:extLst>
            </p:cNvPr>
            <p:cNvGrpSpPr/>
            <p:nvPr/>
          </p:nvGrpSpPr>
          <p:grpSpPr>
            <a:xfrm>
              <a:off x="1827309" y="3760960"/>
              <a:ext cx="936288" cy="284547"/>
              <a:chOff x="769937" y="5420338"/>
              <a:chExt cx="936288" cy="284547"/>
            </a:xfrm>
            <a:grpFill/>
          </p:grpSpPr>
          <p:sp>
            <p:nvSpPr>
              <p:cNvPr id="285" name="Freeform 284">
                <a:extLst>
                  <a:ext uri="{FF2B5EF4-FFF2-40B4-BE49-F238E27FC236}">
                    <a16:creationId xmlns:a16="http://schemas.microsoft.com/office/drawing/2014/main" id="{D52745A2-B637-E8BF-1D7A-E93647294B1C}"/>
                  </a:ext>
                </a:extLst>
              </p:cNvPr>
              <p:cNvSpPr/>
              <p:nvPr/>
            </p:nvSpPr>
            <p:spPr>
              <a:xfrm>
                <a:off x="769937"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286" name="Freeform 285">
                <a:extLst>
                  <a:ext uri="{FF2B5EF4-FFF2-40B4-BE49-F238E27FC236}">
                    <a16:creationId xmlns:a16="http://schemas.microsoft.com/office/drawing/2014/main" id="{FB20C02A-E954-A071-A41F-7DDFCEB3D315}"/>
                  </a:ext>
                </a:extLst>
              </p:cNvPr>
              <p:cNvSpPr/>
              <p:nvPr/>
            </p:nvSpPr>
            <p:spPr>
              <a:xfrm flipH="1">
                <a:off x="1238081" y="5420338"/>
                <a:ext cx="468144" cy="284547"/>
              </a:xfrm>
              <a:custGeom>
                <a:avLst/>
                <a:gdLst>
                  <a:gd name="connsiteX0" fmla="*/ 6898 w 468144"/>
                  <a:gd name="connsiteY0" fmla="*/ 284547 h 284547"/>
                  <a:gd name="connsiteX1" fmla="*/ 63543 w 468144"/>
                  <a:gd name="connsiteY1" fmla="*/ 33694 h 284547"/>
                  <a:gd name="connsiteX2" fmla="*/ 468144 w 468144"/>
                  <a:gd name="connsiteY2" fmla="*/ 9418 h 284547"/>
                </a:gdLst>
                <a:ahLst/>
                <a:cxnLst>
                  <a:cxn ang="0">
                    <a:pos x="connsiteX0" y="connsiteY0"/>
                  </a:cxn>
                  <a:cxn ang="0">
                    <a:pos x="connsiteX1" y="connsiteY1"/>
                  </a:cxn>
                  <a:cxn ang="0">
                    <a:pos x="connsiteX2" y="connsiteY2"/>
                  </a:cxn>
                </a:cxnLst>
                <a:rect l="l" t="t" r="r" b="b"/>
                <a:pathLst>
                  <a:path w="468144" h="284547">
                    <a:moveTo>
                      <a:pt x="6898" y="284547"/>
                    </a:moveTo>
                    <a:cubicBezTo>
                      <a:pt x="-3217" y="182048"/>
                      <a:pt x="-13331" y="79549"/>
                      <a:pt x="63543" y="33694"/>
                    </a:cubicBezTo>
                    <a:cubicBezTo>
                      <a:pt x="140417" y="-12161"/>
                      <a:pt x="304280" y="-1372"/>
                      <a:pt x="468144" y="9418"/>
                    </a:cubicBezTo>
                  </a:path>
                </a:pathLst>
              </a:cu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grpSp>
        <p:cxnSp>
          <p:nvCxnSpPr>
            <p:cNvPr id="284" name="Straight Connector 283">
              <a:extLst>
                <a:ext uri="{FF2B5EF4-FFF2-40B4-BE49-F238E27FC236}">
                  <a16:creationId xmlns:a16="http://schemas.microsoft.com/office/drawing/2014/main" id="{B006448E-364D-135C-A789-8AD9B6804A12}"/>
                </a:ext>
              </a:extLst>
            </p:cNvPr>
            <p:cNvCxnSpPr>
              <a:cxnSpLocks/>
              <a:stCxn id="285" idx="0"/>
              <a:endCxn id="286" idx="0"/>
            </p:cNvCxnSpPr>
            <p:nvPr/>
          </p:nvCxnSpPr>
          <p:spPr>
            <a:xfrm>
              <a:off x="1834207" y="4045507"/>
              <a:ext cx="922492" cy="0"/>
            </a:xfrm>
            <a:prstGeom prst="line">
              <a:avLst/>
            </a:prstGeom>
            <a:grpFill/>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61" name="Group 60">
            <a:extLst>
              <a:ext uri="{FF2B5EF4-FFF2-40B4-BE49-F238E27FC236}">
                <a16:creationId xmlns:a16="http://schemas.microsoft.com/office/drawing/2014/main" id="{BCBDDA6F-8A48-C0E0-CEE3-584DB3E67955}"/>
              </a:ext>
            </a:extLst>
          </p:cNvPr>
          <p:cNvGrpSpPr/>
          <p:nvPr/>
        </p:nvGrpSpPr>
        <p:grpSpPr>
          <a:xfrm>
            <a:off x="10044893" y="2498532"/>
            <a:ext cx="1551210" cy="1086829"/>
            <a:chOff x="10043305" y="2498531"/>
            <a:chExt cx="1551210" cy="1086829"/>
          </a:xfrm>
        </p:grpSpPr>
        <p:cxnSp>
          <p:nvCxnSpPr>
            <p:cNvPr id="289" name="Straight Connector 288">
              <a:extLst>
                <a:ext uri="{FF2B5EF4-FFF2-40B4-BE49-F238E27FC236}">
                  <a16:creationId xmlns:a16="http://schemas.microsoft.com/office/drawing/2014/main" id="{67354BFC-1FCE-1BA8-6072-8131A9A06423}"/>
                </a:ext>
              </a:extLst>
            </p:cNvPr>
            <p:cNvCxnSpPr>
              <a:cxnSpLocks/>
            </p:cNvCxnSpPr>
            <p:nvPr/>
          </p:nvCxnSpPr>
          <p:spPr>
            <a:xfrm flipV="1">
              <a:off x="10710978" y="2498531"/>
              <a:ext cx="0" cy="41820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87" name="TextBox 286">
              <a:extLst>
                <a:ext uri="{FF2B5EF4-FFF2-40B4-BE49-F238E27FC236}">
                  <a16:creationId xmlns:a16="http://schemas.microsoft.com/office/drawing/2014/main" id="{D91A10D9-E5CA-8097-CD17-AF890A651A0D}"/>
                </a:ext>
              </a:extLst>
            </p:cNvPr>
            <p:cNvSpPr txBox="1"/>
            <p:nvPr/>
          </p:nvSpPr>
          <p:spPr>
            <a:xfrm>
              <a:off x="10119860" y="2732213"/>
              <a:ext cx="1474655" cy="523220"/>
            </a:xfrm>
            <a:prstGeom prst="rect">
              <a:avLst/>
            </a:prstGeom>
            <a:solidFill>
              <a:schemeClr val="bg1"/>
            </a:solid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Accesses without control</a:t>
              </a:r>
            </a:p>
          </p:txBody>
        </p:sp>
        <p:sp>
          <p:nvSpPr>
            <p:cNvPr id="303" name="Freeform 302">
              <a:extLst>
                <a:ext uri="{FF2B5EF4-FFF2-40B4-BE49-F238E27FC236}">
                  <a16:creationId xmlns:a16="http://schemas.microsoft.com/office/drawing/2014/main" id="{F9438F26-5DB5-3EF2-3403-BA93A0F2F6F1}"/>
                </a:ext>
              </a:extLst>
            </p:cNvPr>
            <p:cNvSpPr/>
            <p:nvPr/>
          </p:nvSpPr>
          <p:spPr>
            <a:xfrm flipH="1" flipV="1">
              <a:off x="10043305" y="3256487"/>
              <a:ext cx="667106" cy="328873"/>
            </a:xfrm>
            <a:custGeom>
              <a:avLst/>
              <a:gdLst>
                <a:gd name="connsiteX0" fmla="*/ 0 w 857839"/>
                <a:gd name="connsiteY0" fmla="*/ 886120 h 886120"/>
                <a:gd name="connsiteX1" fmla="*/ 9427 w 857839"/>
                <a:gd name="connsiteY1" fmla="*/ 0 h 886120"/>
                <a:gd name="connsiteX2" fmla="*/ 857839 w 857839"/>
                <a:gd name="connsiteY2" fmla="*/ 0 h 886120"/>
              </a:gdLst>
              <a:ahLst/>
              <a:cxnLst>
                <a:cxn ang="0">
                  <a:pos x="connsiteX0" y="connsiteY0"/>
                </a:cxn>
                <a:cxn ang="0">
                  <a:pos x="connsiteX1" y="connsiteY1"/>
                </a:cxn>
                <a:cxn ang="0">
                  <a:pos x="connsiteX2" y="connsiteY2"/>
                </a:cxn>
              </a:cxnLst>
              <a:rect l="l" t="t" r="r" b="b"/>
              <a:pathLst>
                <a:path w="857839" h="886120">
                  <a:moveTo>
                    <a:pt x="0" y="886120"/>
                  </a:moveTo>
                  <a:lnTo>
                    <a:pt x="9427" y="0"/>
                  </a:lnTo>
                  <a:lnTo>
                    <a:pt x="857839" y="0"/>
                  </a:lnTo>
                </a:path>
              </a:pathLst>
            </a:custGeom>
            <a:ln w="12700">
              <a:headEnd type="none"/>
              <a:tailEnd type="triangl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b="0">
                <a:latin typeface="Roboto" panose="02000000000000000000" pitchFamily="2" charset="0"/>
                <a:ea typeface="Roboto" panose="02000000000000000000" pitchFamily="2" charset="0"/>
              </a:endParaRPr>
            </a:p>
          </p:txBody>
        </p:sp>
      </p:grpSp>
      <p:grpSp>
        <p:nvGrpSpPr>
          <p:cNvPr id="60" name="Group 59">
            <a:extLst>
              <a:ext uri="{FF2B5EF4-FFF2-40B4-BE49-F238E27FC236}">
                <a16:creationId xmlns:a16="http://schemas.microsoft.com/office/drawing/2014/main" id="{051E6EFA-F6A0-AB81-741E-674E0DD9FB0F}"/>
              </a:ext>
            </a:extLst>
          </p:cNvPr>
          <p:cNvGrpSpPr/>
          <p:nvPr/>
        </p:nvGrpSpPr>
        <p:grpSpPr>
          <a:xfrm>
            <a:off x="10269600" y="3667127"/>
            <a:ext cx="1178350" cy="768888"/>
            <a:chOff x="10268012" y="3667126"/>
            <a:chExt cx="1178350" cy="768888"/>
          </a:xfrm>
        </p:grpSpPr>
        <p:sp>
          <p:nvSpPr>
            <p:cNvPr id="241" name="TextBox 240">
              <a:extLst>
                <a:ext uri="{FF2B5EF4-FFF2-40B4-BE49-F238E27FC236}">
                  <a16:creationId xmlns:a16="http://schemas.microsoft.com/office/drawing/2014/main" id="{F8A81079-DBEB-65B8-55EC-8E1DA6ACAE0F}"/>
                </a:ext>
              </a:extLst>
            </p:cNvPr>
            <p:cNvSpPr txBox="1"/>
            <p:nvPr/>
          </p:nvSpPr>
          <p:spPr>
            <a:xfrm>
              <a:off x="10268012" y="3667126"/>
              <a:ext cx="1178350" cy="523220"/>
            </a:xfrm>
            <a:prstGeom prst="rect">
              <a:avLst/>
            </a:prstGeom>
            <a:solidFill>
              <a:schemeClr val="bg1"/>
            </a:solid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Accesses with control</a:t>
              </a:r>
            </a:p>
          </p:txBody>
        </p:sp>
        <p:cxnSp>
          <p:nvCxnSpPr>
            <p:cNvPr id="47" name="Straight Connector 46">
              <a:extLst>
                <a:ext uri="{FF2B5EF4-FFF2-40B4-BE49-F238E27FC236}">
                  <a16:creationId xmlns:a16="http://schemas.microsoft.com/office/drawing/2014/main" id="{B95062AD-3E06-7EDB-B1CC-2F27517F6804}"/>
                </a:ext>
              </a:extLst>
            </p:cNvPr>
            <p:cNvCxnSpPr>
              <a:cxnSpLocks/>
              <a:stCxn id="230" idx="0"/>
            </p:cNvCxnSpPr>
            <p:nvPr/>
          </p:nvCxnSpPr>
          <p:spPr>
            <a:xfrm flipH="1" flipV="1">
              <a:off x="10681199" y="4200693"/>
              <a:ext cx="12656" cy="23532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50" name="Straight Connector 49">
            <a:extLst>
              <a:ext uri="{FF2B5EF4-FFF2-40B4-BE49-F238E27FC236}">
                <a16:creationId xmlns:a16="http://schemas.microsoft.com/office/drawing/2014/main" id="{B6E006BE-E24C-CC67-C475-2ABC7ED3135C}"/>
              </a:ext>
            </a:extLst>
          </p:cNvPr>
          <p:cNvCxnSpPr>
            <a:cxnSpLocks/>
          </p:cNvCxnSpPr>
          <p:nvPr/>
        </p:nvCxnSpPr>
        <p:spPr>
          <a:xfrm>
            <a:off x="7985689" y="3830004"/>
            <a:ext cx="2408100" cy="5716"/>
          </a:xfrm>
          <a:prstGeom prst="line">
            <a:avLst/>
          </a:prstGeom>
          <a:ln w="12700">
            <a:headEnd type="triangle"/>
            <a:tailEnd type="none"/>
          </a:ln>
          <a:effectLst/>
        </p:spPr>
        <p:style>
          <a:lnRef idx="2">
            <a:schemeClr val="dk1"/>
          </a:lnRef>
          <a:fillRef idx="0">
            <a:schemeClr val="dk1"/>
          </a:fillRef>
          <a:effectRef idx="1">
            <a:schemeClr val="dk1"/>
          </a:effectRef>
          <a:fontRef idx="minor">
            <a:schemeClr val="tx1"/>
          </a:fontRef>
        </p:style>
      </p:cxnSp>
      <p:grpSp>
        <p:nvGrpSpPr>
          <p:cNvPr id="62" name="Group 61">
            <a:extLst>
              <a:ext uri="{FF2B5EF4-FFF2-40B4-BE49-F238E27FC236}">
                <a16:creationId xmlns:a16="http://schemas.microsoft.com/office/drawing/2014/main" id="{F6CEAB34-EF38-21FD-4156-18B63AD7FE20}"/>
              </a:ext>
            </a:extLst>
          </p:cNvPr>
          <p:cNvGrpSpPr/>
          <p:nvPr/>
        </p:nvGrpSpPr>
        <p:grpSpPr>
          <a:xfrm>
            <a:off x="6853766" y="3680563"/>
            <a:ext cx="2065246" cy="1470686"/>
            <a:chOff x="6852178" y="3680563"/>
            <a:chExt cx="2065246" cy="1470686"/>
          </a:xfrm>
        </p:grpSpPr>
        <p:grpSp>
          <p:nvGrpSpPr>
            <p:cNvPr id="156" name="Group 155">
              <a:extLst>
                <a:ext uri="{FF2B5EF4-FFF2-40B4-BE49-F238E27FC236}">
                  <a16:creationId xmlns:a16="http://schemas.microsoft.com/office/drawing/2014/main" id="{A22D004D-0C64-2C59-59BC-48991E75219A}"/>
                </a:ext>
              </a:extLst>
            </p:cNvPr>
            <p:cNvGrpSpPr/>
            <p:nvPr/>
          </p:nvGrpSpPr>
          <p:grpSpPr>
            <a:xfrm>
              <a:off x="6852178" y="4421169"/>
              <a:ext cx="2065246" cy="523220"/>
              <a:chOff x="6445307" y="5144877"/>
              <a:chExt cx="1199831" cy="605836"/>
            </a:xfrm>
          </p:grpSpPr>
          <p:sp>
            <p:nvSpPr>
              <p:cNvPr id="157" name="Rounded Rectangle 156">
                <a:extLst>
                  <a:ext uri="{FF2B5EF4-FFF2-40B4-BE49-F238E27FC236}">
                    <a16:creationId xmlns:a16="http://schemas.microsoft.com/office/drawing/2014/main" id="{064AB7BD-4069-8128-3F47-9FBA734FF656}"/>
                  </a:ext>
                </a:extLst>
              </p:cNvPr>
              <p:cNvSpPr/>
              <p:nvPr/>
            </p:nvSpPr>
            <p:spPr>
              <a:xfrm>
                <a:off x="6445307" y="5175315"/>
                <a:ext cx="1199831" cy="508237"/>
              </a:xfrm>
              <a:prstGeom prst="roundRect">
                <a:avLst/>
              </a:prstGeom>
              <a:noFill/>
              <a:ln>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58" name="TextBox 157">
                <a:extLst>
                  <a:ext uri="{FF2B5EF4-FFF2-40B4-BE49-F238E27FC236}">
                    <a16:creationId xmlns:a16="http://schemas.microsoft.com/office/drawing/2014/main" id="{D6106A3E-DBBE-4660-B272-88F7DD75C14D}"/>
                  </a:ext>
                </a:extLst>
              </p:cNvPr>
              <p:cNvSpPr txBox="1"/>
              <p:nvPr/>
            </p:nvSpPr>
            <p:spPr>
              <a:xfrm>
                <a:off x="6466788" y="5144877"/>
                <a:ext cx="1178350" cy="605836"/>
              </a:xfrm>
              <a:prstGeom prst="rect">
                <a:avLst/>
              </a:prstGeom>
              <a:solidFill>
                <a:schemeClr val="bg1"/>
              </a:solidFill>
            </p:spPr>
            <p:txBody>
              <a:bodyPr wrap="square" rtlCol="0">
                <a:spAutoFit/>
              </a:bodyPr>
              <a:lstStyle/>
              <a:p>
                <a:pPr algn="ctr"/>
                <a:r>
                  <a:rPr lang="en-US" sz="1400" b="0">
                    <a:solidFill>
                      <a:schemeClr val="tx1"/>
                    </a:solidFill>
                    <a:latin typeface="Roboto" panose="02000000000000000000" pitchFamily="2" charset="0"/>
                    <a:ea typeface="Roboto" panose="02000000000000000000" pitchFamily="2" charset="0"/>
                  </a:rPr>
                  <a:t>Develops, sysadmins, configures, controls</a:t>
                </a:r>
              </a:p>
            </p:txBody>
          </p:sp>
        </p:grpSp>
        <p:cxnSp>
          <p:nvCxnSpPr>
            <p:cNvPr id="172" name="Straight Connector 171">
              <a:extLst>
                <a:ext uri="{FF2B5EF4-FFF2-40B4-BE49-F238E27FC236}">
                  <a16:creationId xmlns:a16="http://schemas.microsoft.com/office/drawing/2014/main" id="{70F7B582-03AE-72D8-70F7-0EB620FD4E0D}"/>
                </a:ext>
              </a:extLst>
            </p:cNvPr>
            <p:cNvCxnSpPr>
              <a:cxnSpLocks/>
            </p:cNvCxnSpPr>
            <p:nvPr/>
          </p:nvCxnSpPr>
          <p:spPr>
            <a:xfrm flipV="1">
              <a:off x="7818167" y="4938584"/>
              <a:ext cx="0" cy="2126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43" name="Group 142">
              <a:extLst>
                <a:ext uri="{FF2B5EF4-FFF2-40B4-BE49-F238E27FC236}">
                  <a16:creationId xmlns:a16="http://schemas.microsoft.com/office/drawing/2014/main" id="{75F17F25-94B4-BCC4-1604-4989475FB488}"/>
                </a:ext>
              </a:extLst>
            </p:cNvPr>
            <p:cNvGrpSpPr/>
            <p:nvPr/>
          </p:nvGrpSpPr>
          <p:grpSpPr>
            <a:xfrm>
              <a:off x="7353137" y="3680563"/>
              <a:ext cx="597572" cy="338554"/>
              <a:chOff x="8573895" y="4946542"/>
              <a:chExt cx="597572" cy="507549"/>
            </a:xfrm>
          </p:grpSpPr>
          <p:sp>
            <p:nvSpPr>
              <p:cNvPr id="141" name="Rectangle 140">
                <a:extLst>
                  <a:ext uri="{FF2B5EF4-FFF2-40B4-BE49-F238E27FC236}">
                    <a16:creationId xmlns:a16="http://schemas.microsoft.com/office/drawing/2014/main" id="{3D133D01-82CC-E63F-A9A1-AA2B665EF1A1}"/>
                  </a:ext>
                </a:extLst>
              </p:cNvPr>
              <p:cNvSpPr/>
              <p:nvPr/>
            </p:nvSpPr>
            <p:spPr>
              <a:xfrm>
                <a:off x="8573895" y="4957748"/>
                <a:ext cx="597572" cy="434384"/>
              </a:xfrm>
              <a:prstGeom prst="rect">
                <a:avLst/>
              </a:prstGeom>
              <a:solidFill>
                <a:schemeClr val="accent6">
                  <a:lumMod val="40000"/>
                  <a:lumOff val="60000"/>
                </a:schemeClr>
              </a:solidFill>
              <a:ln>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a:solidFill>
                    <a:schemeClr val="tx1"/>
                  </a:solidFill>
                  <a:latin typeface="Roboto" panose="02000000000000000000" pitchFamily="2" charset="0"/>
                  <a:ea typeface="Roboto" panose="02000000000000000000" pitchFamily="2" charset="0"/>
                </a:endParaRPr>
              </a:p>
            </p:txBody>
          </p:sp>
          <p:sp>
            <p:nvSpPr>
              <p:cNvPr id="142" name="TextBox 141">
                <a:extLst>
                  <a:ext uri="{FF2B5EF4-FFF2-40B4-BE49-F238E27FC236}">
                    <a16:creationId xmlns:a16="http://schemas.microsoft.com/office/drawing/2014/main" id="{8EF81E21-23F1-7993-396C-2964033667E4}"/>
                  </a:ext>
                </a:extLst>
              </p:cNvPr>
              <p:cNvSpPr txBox="1"/>
              <p:nvPr/>
            </p:nvSpPr>
            <p:spPr>
              <a:xfrm>
                <a:off x="8573895" y="4946542"/>
                <a:ext cx="597572" cy="507549"/>
              </a:xfrm>
              <a:prstGeom prst="rect">
                <a:avLst/>
              </a:prstGeom>
              <a:noFill/>
            </p:spPr>
            <p:txBody>
              <a:bodyPr wrap="square" rtlCol="0">
                <a:spAutoFit/>
              </a:bodyPr>
              <a:lstStyle/>
              <a:p>
                <a:pPr algn="ctr"/>
                <a:r>
                  <a:rPr lang="en-US" sz="1600" b="0">
                    <a:solidFill>
                      <a:schemeClr val="tx1"/>
                    </a:solidFill>
                    <a:latin typeface="Roboto" panose="02000000000000000000" pitchFamily="2" charset="0"/>
                    <a:ea typeface="Roboto" panose="02000000000000000000" pitchFamily="2" charset="0"/>
                  </a:rPr>
                  <a:t>VM</a:t>
                </a:r>
              </a:p>
            </p:txBody>
          </p:sp>
        </p:grpSp>
        <p:cxnSp>
          <p:nvCxnSpPr>
            <p:cNvPr id="151" name="Straight Connector 150">
              <a:extLst>
                <a:ext uri="{FF2B5EF4-FFF2-40B4-BE49-F238E27FC236}">
                  <a16:creationId xmlns:a16="http://schemas.microsoft.com/office/drawing/2014/main" id="{ECE88B3E-C928-9D9A-71F4-688C7BF5E18E}"/>
                </a:ext>
              </a:extLst>
            </p:cNvPr>
            <p:cNvCxnSpPr>
              <a:cxnSpLocks/>
            </p:cNvCxnSpPr>
            <p:nvPr/>
          </p:nvCxnSpPr>
          <p:spPr>
            <a:xfrm flipV="1">
              <a:off x="7818167" y="3976180"/>
              <a:ext cx="0" cy="479452"/>
            </a:xfrm>
            <a:prstGeom prst="line">
              <a:avLst/>
            </a:prstGeom>
            <a:ln w="12700">
              <a:tailEnd type="triangle" w="med" len="med"/>
            </a:ln>
            <a:effectLst/>
          </p:spPr>
          <p:style>
            <a:lnRef idx="2">
              <a:schemeClr val="dk1"/>
            </a:lnRef>
            <a:fillRef idx="0">
              <a:schemeClr val="dk1"/>
            </a:fillRef>
            <a:effectRef idx="1">
              <a:schemeClr val="dk1"/>
            </a:effectRef>
            <a:fontRef idx="minor">
              <a:schemeClr val="tx1"/>
            </a:fontRef>
          </p:style>
        </p:cxnSp>
      </p:grpSp>
      <p:pic>
        <p:nvPicPr>
          <p:cNvPr id="73" name="Picture 72" descr="Text&#10;&#10;Description automatically generated">
            <a:extLst>
              <a:ext uri="{FF2B5EF4-FFF2-40B4-BE49-F238E27FC236}">
                <a16:creationId xmlns:a16="http://schemas.microsoft.com/office/drawing/2014/main" id="{F52F2B1E-4A09-BE64-1928-5CE9CB03AD0B}"/>
              </a:ext>
            </a:extLst>
          </p:cNvPr>
          <p:cNvPicPr>
            <a:picLocks noChangeAspect="1"/>
          </p:cNvPicPr>
          <p:nvPr/>
        </p:nvPicPr>
        <p:blipFill>
          <a:blip r:embed="rId3"/>
          <a:stretch>
            <a:fillRect/>
          </a:stretch>
        </p:blipFill>
        <p:spPr>
          <a:xfrm>
            <a:off x="5350268" y="1770805"/>
            <a:ext cx="2090077" cy="431190"/>
          </a:xfrm>
          <a:prstGeom prst="rect">
            <a:avLst/>
          </a:prstGeom>
        </p:spPr>
      </p:pic>
    </p:spTree>
    <p:extLst>
      <p:ext uri="{BB962C8B-B14F-4D97-AF65-F5344CB8AC3E}">
        <p14:creationId xmlns:p14="http://schemas.microsoft.com/office/powerpoint/2010/main" val="43256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2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08"/>
                                        </p:tgtEl>
                                        <p:attrNameLst>
                                          <p:attrName>style.visibility</p:attrName>
                                        </p:attrNameLst>
                                      </p:cBhvr>
                                      <p:to>
                                        <p:strVal val="visible"/>
                                      </p:to>
                                    </p:set>
                                    <p:animEffect transition="in" filter="wipe(down)">
                                      <p:cBhvr>
                                        <p:cTn id="14" dur="500"/>
                                        <p:tgtEl>
                                          <p:spTgt spid="108"/>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wipe(left)">
                                      <p:cBhvr>
                                        <p:cTn id="18" dur="1000"/>
                                        <p:tgtEl>
                                          <p:spTgt spid="6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left)">
                                      <p:cBhvr>
                                        <p:cTn id="23" dur="500"/>
                                        <p:tgtEl>
                                          <p:spTgt spid="68"/>
                                        </p:tgtEl>
                                      </p:cBhvr>
                                    </p:animEffect>
                                  </p:childTnLst>
                                </p:cTn>
                              </p:par>
                            </p:childTnLst>
                          </p:cTn>
                        </p:par>
                        <p:par>
                          <p:cTn id="24" fill="hold">
                            <p:stCondLst>
                              <p:cond delay="500"/>
                            </p:stCondLst>
                            <p:childTnLst>
                              <p:par>
                                <p:cTn id="25" presetID="22" presetClass="entr" presetSubtype="1"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20"/>
                                        </p:tgtEl>
                                        <p:attrNameLst>
                                          <p:attrName>style.visibility</p:attrName>
                                        </p:attrNameLst>
                                      </p:cBhvr>
                                      <p:to>
                                        <p:strVal val="visible"/>
                                      </p:to>
                                    </p:set>
                                    <p:animEffect transition="in" filter="wipe(up)">
                                      <p:cBhvr>
                                        <p:cTn id="36" dur="500"/>
                                        <p:tgtEl>
                                          <p:spTgt spid="120"/>
                                        </p:tgtEl>
                                      </p:cBhvr>
                                    </p:animEffect>
                                  </p:childTnLst>
                                </p:cTn>
                              </p:par>
                            </p:childTnLst>
                          </p:cTn>
                        </p:par>
                        <p:par>
                          <p:cTn id="37" fill="hold">
                            <p:stCondLst>
                              <p:cond delay="500"/>
                            </p:stCondLst>
                            <p:childTnLst>
                              <p:par>
                                <p:cTn id="38" presetID="22" presetClass="entr" presetSubtype="8"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wipe(left)">
                                      <p:cBhvr>
                                        <p:cTn id="40" dur="1000"/>
                                        <p:tgtEl>
                                          <p:spTgt spid="6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70"/>
                                        </p:tgtEl>
                                        <p:attrNameLst>
                                          <p:attrName>style.visibility</p:attrName>
                                        </p:attrNameLst>
                                      </p:cBhvr>
                                      <p:to>
                                        <p:strVal val="visible"/>
                                      </p:to>
                                    </p:set>
                                    <p:animEffect transition="in" filter="wipe(left)">
                                      <p:cBhvr>
                                        <p:cTn id="45" dur="500"/>
                                        <p:tgtEl>
                                          <p:spTgt spid="70"/>
                                        </p:tgtEl>
                                      </p:cBhvr>
                                    </p:animEffect>
                                  </p:childTnLst>
                                </p:cTn>
                              </p:par>
                            </p:childTnLst>
                          </p:cTn>
                        </p:par>
                        <p:par>
                          <p:cTn id="46" fill="hold">
                            <p:stCondLst>
                              <p:cond delay="500"/>
                            </p:stCondLst>
                            <p:childTnLst>
                              <p:par>
                                <p:cTn id="47" presetID="22" presetClass="entr" presetSubtype="4"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down)">
                                      <p:cBhvr>
                                        <p:cTn id="49" dur="500"/>
                                        <p:tgtEl>
                                          <p:spTgt spid="2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1000"/>
                                        <p:tgtEl>
                                          <p:spTgt spid="71"/>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nodeType="click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wipe(down)">
                                      <p:cBhvr>
                                        <p:cTn id="59" dur="500"/>
                                        <p:tgtEl>
                                          <p:spTgt spid="62"/>
                                        </p:tgtEl>
                                      </p:cBhvr>
                                    </p:animEffec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245"/>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63"/>
                                        </p:tgtEl>
                                        <p:attrNameLst>
                                          <p:attrName>style.visibility</p:attrName>
                                        </p:attrNameLst>
                                      </p:cBhvr>
                                      <p:to>
                                        <p:strVal val="visible"/>
                                      </p:to>
                                    </p:set>
                                  </p:childTnLst>
                                </p:cTn>
                              </p:par>
                            </p:childTnLst>
                          </p:cTn>
                        </p:par>
                        <p:par>
                          <p:cTn id="68" fill="hold">
                            <p:stCondLst>
                              <p:cond delay="0"/>
                            </p:stCondLst>
                            <p:childTnLst>
                              <p:par>
                                <p:cTn id="69" presetID="1" presetClass="entr" presetSubtype="0" fill="hold" nodeType="afterEffect">
                                  <p:stCondLst>
                                    <p:cond delay="0"/>
                                  </p:stCondLst>
                                  <p:childTnLst>
                                    <p:set>
                                      <p:cBhvr>
                                        <p:cTn id="70" dur="1" fill="hold">
                                          <p:stCondLst>
                                            <p:cond delay="0"/>
                                          </p:stCondLst>
                                        </p:cTn>
                                        <p:tgtEl>
                                          <p:spTgt spid="269"/>
                                        </p:tgtEl>
                                        <p:attrNameLst>
                                          <p:attrName>style.visibility</p:attrName>
                                        </p:attrNameLst>
                                      </p:cBhvr>
                                      <p:to>
                                        <p:strVal val="visible"/>
                                      </p:to>
                                    </p:set>
                                  </p:childTnLst>
                                </p:cTn>
                              </p:par>
                            </p:childTnLst>
                          </p:cTn>
                        </p:par>
                        <p:par>
                          <p:cTn id="71" fill="hold">
                            <p:stCondLst>
                              <p:cond delay="0"/>
                            </p:stCondLst>
                            <p:childTnLst>
                              <p:par>
                                <p:cTn id="72" presetID="22" presetClass="entr" presetSubtype="1" fill="hold" nodeType="afterEffect">
                                  <p:stCondLst>
                                    <p:cond delay="0"/>
                                  </p:stCondLst>
                                  <p:childTnLst>
                                    <p:set>
                                      <p:cBhvr>
                                        <p:cTn id="73" dur="1" fill="hold">
                                          <p:stCondLst>
                                            <p:cond delay="0"/>
                                          </p:stCondLst>
                                        </p:cTn>
                                        <p:tgtEl>
                                          <p:spTgt spid="61"/>
                                        </p:tgtEl>
                                        <p:attrNameLst>
                                          <p:attrName>style.visibility</p:attrName>
                                        </p:attrNameLst>
                                      </p:cBhvr>
                                      <p:to>
                                        <p:strVal val="visible"/>
                                      </p:to>
                                    </p:set>
                                    <p:animEffect transition="in" filter="wipe(up)">
                                      <p:cBhvr>
                                        <p:cTn id="74" dur="1000"/>
                                        <p:tgtEl>
                                          <p:spTgt spid="61"/>
                                        </p:tgtEl>
                                      </p:cBhvr>
                                    </p:animEffect>
                                  </p:childTnLst>
                                </p:cTn>
                              </p:par>
                              <p:par>
                                <p:cTn id="75" presetID="1" presetClass="entr" presetSubtype="0" fill="hold" nodeType="withEffect">
                                  <p:stCondLst>
                                    <p:cond delay="500"/>
                                  </p:stCondLst>
                                  <p:childTnLst>
                                    <p:set>
                                      <p:cBhvr>
                                        <p:cTn id="76" dur="1" fill="hold">
                                          <p:stCondLst>
                                            <p:cond delay="0"/>
                                          </p:stCondLst>
                                        </p:cTn>
                                        <p:tgtEl>
                                          <p:spTgt spid="281"/>
                                        </p:tgtEl>
                                        <p:attrNameLst>
                                          <p:attrName>style.visibility</p:attrName>
                                        </p:attrNameLst>
                                      </p:cBhvr>
                                      <p:to>
                                        <p:strVal val="visible"/>
                                      </p:to>
                                    </p:set>
                                  </p:childTnLst>
                                </p:cTn>
                              </p:par>
                            </p:childTnLst>
                          </p:cTn>
                        </p:par>
                        <p:par>
                          <p:cTn id="77" fill="hold">
                            <p:stCondLst>
                              <p:cond delay="1000"/>
                            </p:stCondLst>
                            <p:childTnLst>
                              <p:par>
                                <p:cTn id="78" presetID="1" presetClass="entr" presetSubtype="0" fill="hold" nodeType="afterEffect">
                                  <p:stCondLst>
                                    <p:cond delay="500"/>
                                  </p:stCondLst>
                                  <p:childTnLst>
                                    <p:set>
                                      <p:cBhvr>
                                        <p:cTn id="79" dur="1" fill="hold">
                                          <p:stCondLst>
                                            <p:cond delay="0"/>
                                          </p:stCondLst>
                                        </p:cTn>
                                        <p:tgtEl>
                                          <p:spTgt spid="263"/>
                                        </p:tgtEl>
                                        <p:attrNameLst>
                                          <p:attrName>style.visibility</p:attrName>
                                        </p:attrNameLst>
                                      </p:cBhvr>
                                      <p:to>
                                        <p:strVal val="visible"/>
                                      </p:to>
                                    </p:set>
                                  </p:childTnLst>
                                </p:cTn>
                              </p:par>
                            </p:childTnLst>
                          </p:cTn>
                        </p:par>
                        <p:par>
                          <p:cTn id="80" fill="hold">
                            <p:stCondLst>
                              <p:cond delay="1500"/>
                            </p:stCondLst>
                            <p:childTnLst>
                              <p:par>
                                <p:cTn id="81" presetID="1" presetClass="entr" presetSubtype="0" fill="hold" nodeType="afterEffect">
                                  <p:stCondLst>
                                    <p:cond delay="500"/>
                                  </p:stCondLst>
                                  <p:childTnLst>
                                    <p:set>
                                      <p:cBhvr>
                                        <p:cTn id="82" dur="1" fill="hold">
                                          <p:stCondLst>
                                            <p:cond delay="0"/>
                                          </p:stCondLst>
                                        </p:cTn>
                                        <p:tgtEl>
                                          <p:spTgt spid="25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22" presetClass="entr" presetSubtype="2" fill="hold" nodeType="click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wipe(right)">
                                      <p:cBhvr>
                                        <p:cTn id="87" dur="500"/>
                                        <p:tgtEl>
                                          <p:spTgt spid="32"/>
                                        </p:tgtEl>
                                      </p:cBhvr>
                                    </p:animEffect>
                                  </p:childTnLst>
                                </p:cTn>
                              </p:par>
                            </p:childTnLst>
                          </p:cTn>
                        </p:par>
                        <p:par>
                          <p:cTn id="88" fill="hold">
                            <p:stCondLst>
                              <p:cond delay="500"/>
                            </p:stCondLst>
                            <p:childTnLst>
                              <p:par>
                                <p:cTn id="89" presetID="22" presetClass="entr" presetSubtype="8" fill="hold" grpId="0" nodeType="afterEffect">
                                  <p:stCondLst>
                                    <p:cond delay="0"/>
                                  </p:stCondLst>
                                  <p:childTnLst>
                                    <p:set>
                                      <p:cBhvr>
                                        <p:cTn id="90" dur="1" fill="hold">
                                          <p:stCondLst>
                                            <p:cond delay="0"/>
                                          </p:stCondLst>
                                        </p:cTn>
                                        <p:tgtEl>
                                          <p:spTgt spid="212"/>
                                        </p:tgtEl>
                                        <p:attrNameLst>
                                          <p:attrName>style.visibility</p:attrName>
                                        </p:attrNameLst>
                                      </p:cBhvr>
                                      <p:to>
                                        <p:strVal val="visible"/>
                                      </p:to>
                                    </p:set>
                                    <p:animEffect transition="in" filter="wipe(left)">
                                      <p:cBhvr>
                                        <p:cTn id="91" dur="500"/>
                                        <p:tgtEl>
                                          <p:spTgt spid="212"/>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nodeType="clickEffect">
                                  <p:stCondLst>
                                    <p:cond delay="0"/>
                                  </p:stCondLst>
                                  <p:childTnLst>
                                    <p:set>
                                      <p:cBhvr>
                                        <p:cTn id="95" dur="1" fill="hold">
                                          <p:stCondLst>
                                            <p:cond delay="0"/>
                                          </p:stCondLst>
                                        </p:cTn>
                                        <p:tgtEl>
                                          <p:spTgt spid="46"/>
                                        </p:tgtEl>
                                        <p:attrNameLst>
                                          <p:attrName>style.visibility</p:attrName>
                                        </p:attrNameLst>
                                      </p:cBhvr>
                                      <p:to>
                                        <p:strVal val="visible"/>
                                      </p:to>
                                    </p:set>
                                    <p:animEffect transition="in" filter="wipe(left)">
                                      <p:cBhvr>
                                        <p:cTn id="96" dur="500"/>
                                        <p:tgtEl>
                                          <p:spTgt spid="46"/>
                                        </p:tgtEl>
                                      </p:cBhvr>
                                    </p:animEffect>
                                  </p:childTnLst>
                                </p:cTn>
                              </p:par>
                            </p:childTnLst>
                          </p:cTn>
                        </p:par>
                        <p:par>
                          <p:cTn id="97" fill="hold">
                            <p:stCondLst>
                              <p:cond delay="500"/>
                            </p:stCondLst>
                            <p:childTnLst>
                              <p:par>
                                <p:cTn id="98" presetID="1" presetClass="entr" presetSubtype="0" fill="hold" nodeType="afterEffect">
                                  <p:stCondLst>
                                    <p:cond delay="0"/>
                                  </p:stCondLst>
                                  <p:childTnLst>
                                    <p:set>
                                      <p:cBhvr>
                                        <p:cTn id="99" dur="1" fill="hold">
                                          <p:stCondLst>
                                            <p:cond delay="0"/>
                                          </p:stCondLst>
                                        </p:cTn>
                                        <p:tgtEl>
                                          <p:spTgt spid="34"/>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nodeType="click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wipe(down)">
                                      <p:cBhvr>
                                        <p:cTn id="104" dur="500"/>
                                        <p:tgtEl>
                                          <p:spTgt spid="60"/>
                                        </p:tgtEl>
                                      </p:cBhvr>
                                    </p:animEffect>
                                  </p:childTnLst>
                                </p:cTn>
                              </p:par>
                            </p:childTnLst>
                          </p:cTn>
                        </p:par>
                        <p:par>
                          <p:cTn id="105" fill="hold">
                            <p:stCondLst>
                              <p:cond delay="500"/>
                            </p:stCondLst>
                            <p:childTnLst>
                              <p:par>
                                <p:cTn id="106" presetID="22" presetClass="entr" presetSubtype="2" fill="hold" nodeType="afterEffect">
                                  <p:stCondLst>
                                    <p:cond delay="0"/>
                                  </p:stCondLst>
                                  <p:childTnLst>
                                    <p:set>
                                      <p:cBhvr>
                                        <p:cTn id="107" dur="1" fill="hold">
                                          <p:stCondLst>
                                            <p:cond delay="0"/>
                                          </p:stCondLst>
                                        </p:cTn>
                                        <p:tgtEl>
                                          <p:spTgt spid="50"/>
                                        </p:tgtEl>
                                        <p:attrNameLst>
                                          <p:attrName>style.visibility</p:attrName>
                                        </p:attrNameLst>
                                      </p:cBhvr>
                                      <p:to>
                                        <p:strVal val="visible"/>
                                      </p:to>
                                    </p:set>
                                    <p:animEffect transition="in" filter="wipe(right)">
                                      <p:cBhvr>
                                        <p:cTn id="10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20" grpId="0" animBg="1"/>
      <p:bldP spid="2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a:extLst>
              <a:ext uri="{FF2B5EF4-FFF2-40B4-BE49-F238E27FC236}">
                <a16:creationId xmlns:a16="http://schemas.microsoft.com/office/drawing/2014/main" id="{7D28ECE6-816C-8668-9715-75624DB963B2}"/>
              </a:ext>
            </a:extLst>
          </p:cNvPr>
          <p:cNvSpPr/>
          <p:nvPr/>
        </p:nvSpPr>
        <p:spPr>
          <a:xfrm>
            <a:off x="850841" y="975360"/>
            <a:ext cx="5368267" cy="4929408"/>
          </a:xfrm>
          <a:prstGeom prst="rect">
            <a:avLst/>
          </a:prstGeom>
          <a:no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sz="3200">
                <a:solidFill>
                  <a:schemeClr val="tx1"/>
                </a:solidFill>
                <a:latin typeface="Dosis" pitchFamily="2" charset="77"/>
                <a:cs typeface="Calibri" panose="020F0502020204030204" pitchFamily="34" charset="0"/>
              </a:rPr>
              <a:t>Getting a tenancy workflow</a:t>
            </a:r>
          </a:p>
        </p:txBody>
      </p:sp>
      <p:grpSp>
        <p:nvGrpSpPr>
          <p:cNvPr id="94" name="Group 93">
            <a:extLst>
              <a:ext uri="{FF2B5EF4-FFF2-40B4-BE49-F238E27FC236}">
                <a16:creationId xmlns:a16="http://schemas.microsoft.com/office/drawing/2014/main" id="{852B24D6-6BB0-D619-3D5E-244C3FCA48A8}"/>
              </a:ext>
            </a:extLst>
          </p:cNvPr>
          <p:cNvGrpSpPr/>
          <p:nvPr/>
        </p:nvGrpSpPr>
        <p:grpSpPr>
          <a:xfrm>
            <a:off x="849292" y="1575400"/>
            <a:ext cx="5211420" cy="3036178"/>
            <a:chOff x="850841" y="1811643"/>
            <a:chExt cx="5211420" cy="3036178"/>
          </a:xfrm>
        </p:grpSpPr>
        <p:grpSp>
          <p:nvGrpSpPr>
            <p:cNvPr id="33" name="Group 32">
              <a:extLst>
                <a:ext uri="{FF2B5EF4-FFF2-40B4-BE49-F238E27FC236}">
                  <a16:creationId xmlns:a16="http://schemas.microsoft.com/office/drawing/2014/main" id="{DEC3A596-FD9C-DD85-15F6-AA8F50F24B96}"/>
                </a:ext>
              </a:extLst>
            </p:cNvPr>
            <p:cNvGrpSpPr/>
            <p:nvPr/>
          </p:nvGrpSpPr>
          <p:grpSpPr>
            <a:xfrm>
              <a:off x="850841" y="2481763"/>
              <a:ext cx="1430199" cy="1635009"/>
              <a:chOff x="667937" y="4477047"/>
              <a:chExt cx="1430199" cy="1635009"/>
            </a:xfrm>
          </p:grpSpPr>
          <p:pic>
            <p:nvPicPr>
              <p:cNvPr id="21" name="Graphic 20" descr="User Crown Male outline">
                <a:extLst>
                  <a:ext uri="{FF2B5EF4-FFF2-40B4-BE49-F238E27FC236}">
                    <a16:creationId xmlns:a16="http://schemas.microsoft.com/office/drawing/2014/main" id="{8BB6D05F-DE54-5659-869B-F2E1AA5CC99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1026" y="4477047"/>
                <a:ext cx="914400" cy="914400"/>
              </a:xfrm>
              <a:prstGeom prst="rect">
                <a:avLst/>
              </a:prstGeom>
            </p:spPr>
          </p:pic>
          <p:sp>
            <p:nvSpPr>
              <p:cNvPr id="27" name="TextBox 26">
                <a:extLst>
                  <a:ext uri="{FF2B5EF4-FFF2-40B4-BE49-F238E27FC236}">
                    <a16:creationId xmlns:a16="http://schemas.microsoft.com/office/drawing/2014/main" id="{5452FE1B-8906-7FA7-99A6-573EB53017A3}"/>
                  </a:ext>
                </a:extLst>
              </p:cNvPr>
              <p:cNvSpPr txBox="1"/>
              <p:nvPr/>
            </p:nvSpPr>
            <p:spPr>
              <a:xfrm>
                <a:off x="667937" y="5527281"/>
                <a:ext cx="1430199" cy="584775"/>
              </a:xfrm>
              <a:prstGeom prst="rect">
                <a:avLst/>
              </a:prstGeom>
              <a:noFill/>
            </p:spPr>
            <p:txBody>
              <a:bodyPr wrap="none" rtlCol="0">
                <a:spAutoFit/>
              </a:bodyPr>
              <a:lstStyle/>
              <a:p>
                <a:pPr algn="ctr"/>
                <a:r>
                  <a:rPr lang="en-GB" sz="1600" b="0">
                    <a:solidFill>
                      <a:schemeClr val="tx1"/>
                    </a:solidFill>
                    <a:latin typeface="Roboto" panose="02000000000000000000" pitchFamily="2" charset="0"/>
                    <a:ea typeface="Roboto" panose="02000000000000000000" pitchFamily="2" charset="0"/>
                  </a:rPr>
                  <a:t>User needing </a:t>
                </a:r>
                <a:br>
                  <a:rPr lang="en-GB" sz="1600" b="0">
                    <a:solidFill>
                      <a:schemeClr val="tx1"/>
                    </a:solidFill>
                    <a:latin typeface="Roboto" panose="02000000000000000000" pitchFamily="2" charset="0"/>
                    <a:ea typeface="Roboto" panose="02000000000000000000" pitchFamily="2" charset="0"/>
                  </a:rPr>
                </a:br>
                <a:r>
                  <a:rPr lang="en-GB" sz="1600" b="0">
                    <a:solidFill>
                      <a:schemeClr val="tx1"/>
                    </a:solidFill>
                    <a:latin typeface="Roboto" panose="02000000000000000000" pitchFamily="2" charset="0"/>
                    <a:ea typeface="Roboto" panose="02000000000000000000" pitchFamily="2" charset="0"/>
                  </a:rPr>
                  <a:t>a tenancy</a:t>
                </a:r>
              </a:p>
            </p:txBody>
          </p:sp>
        </p:grpSp>
        <p:grpSp>
          <p:nvGrpSpPr>
            <p:cNvPr id="30" name="Group 29">
              <a:extLst>
                <a:ext uri="{FF2B5EF4-FFF2-40B4-BE49-F238E27FC236}">
                  <a16:creationId xmlns:a16="http://schemas.microsoft.com/office/drawing/2014/main" id="{8CC41EB1-6D64-49F5-1ADB-CF9BA4C299DB}"/>
                </a:ext>
              </a:extLst>
            </p:cNvPr>
            <p:cNvGrpSpPr/>
            <p:nvPr/>
          </p:nvGrpSpPr>
          <p:grpSpPr>
            <a:xfrm>
              <a:off x="2362612" y="2489977"/>
              <a:ext cx="2024913" cy="1714619"/>
              <a:chOff x="367140" y="2315817"/>
              <a:chExt cx="2024913" cy="1714619"/>
            </a:xfrm>
          </p:grpSpPr>
          <p:pic>
            <p:nvPicPr>
              <p:cNvPr id="17" name="Graphic 16" descr="Police male with solid fill">
                <a:extLst>
                  <a:ext uri="{FF2B5EF4-FFF2-40B4-BE49-F238E27FC236}">
                    <a16:creationId xmlns:a16="http://schemas.microsoft.com/office/drawing/2014/main" id="{99AA2E4A-49D2-C172-601E-1939683A8DC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21026" y="2315817"/>
                <a:ext cx="914400" cy="914400"/>
              </a:xfrm>
              <a:prstGeom prst="rect">
                <a:avLst/>
              </a:prstGeom>
            </p:spPr>
          </p:pic>
          <p:sp>
            <p:nvSpPr>
              <p:cNvPr id="29" name="TextBox 28">
                <a:extLst>
                  <a:ext uri="{FF2B5EF4-FFF2-40B4-BE49-F238E27FC236}">
                    <a16:creationId xmlns:a16="http://schemas.microsoft.com/office/drawing/2014/main" id="{F346FEF1-5DB5-00E6-2C57-4FE90F171773}"/>
                  </a:ext>
                </a:extLst>
              </p:cNvPr>
              <p:cNvSpPr txBox="1"/>
              <p:nvPr/>
            </p:nvSpPr>
            <p:spPr>
              <a:xfrm>
                <a:off x="367140" y="3230217"/>
                <a:ext cx="2024913" cy="800219"/>
              </a:xfrm>
              <a:prstGeom prst="rect">
                <a:avLst/>
              </a:prstGeom>
              <a:noFill/>
            </p:spPr>
            <p:txBody>
              <a:bodyPr wrap="none" rtlCol="0">
                <a:spAutoFit/>
              </a:bodyPr>
              <a:lstStyle/>
              <a:p>
                <a:pPr algn="ctr"/>
                <a:r>
                  <a:rPr lang="en-GB" sz="1600" b="0">
                    <a:solidFill>
                      <a:schemeClr val="tx1"/>
                    </a:solidFill>
                    <a:latin typeface="Roboto" panose="02000000000000000000" pitchFamily="2" charset="0"/>
                    <a:ea typeface="Roboto" panose="02000000000000000000" pitchFamily="2" charset="0"/>
                  </a:rPr>
                  <a:t>Authorizing </a:t>
                </a:r>
                <a:br>
                  <a:rPr lang="en-GB" sz="1600" b="0">
                    <a:solidFill>
                      <a:schemeClr val="tx1"/>
                    </a:solidFill>
                    <a:latin typeface="Roboto" panose="02000000000000000000" pitchFamily="2" charset="0"/>
                    <a:ea typeface="Roboto" panose="02000000000000000000" pitchFamily="2" charset="0"/>
                  </a:rPr>
                </a:br>
                <a:r>
                  <a:rPr lang="en-GB" sz="1600" b="0">
                    <a:solidFill>
                      <a:schemeClr val="tx1"/>
                    </a:solidFill>
                    <a:latin typeface="Roboto" panose="02000000000000000000" pitchFamily="2" charset="0"/>
                    <a:ea typeface="Roboto" panose="02000000000000000000" pitchFamily="2" charset="0"/>
                  </a:rPr>
                  <a:t>officer</a:t>
                </a:r>
                <a:br>
                  <a:rPr lang="en-GB" sz="1600" b="0">
                    <a:solidFill>
                      <a:schemeClr val="tx1"/>
                    </a:solidFill>
                    <a:latin typeface="Roboto" panose="02000000000000000000" pitchFamily="2" charset="0"/>
                    <a:ea typeface="Roboto" panose="02000000000000000000" pitchFamily="2" charset="0"/>
                  </a:rPr>
                </a:br>
                <a:r>
                  <a:rPr lang="en-GB" sz="1400" b="0">
                    <a:solidFill>
                      <a:schemeClr val="tx1"/>
                    </a:solidFill>
                    <a:latin typeface="Roboto" panose="02000000000000000000" pitchFamily="2" charset="0"/>
                    <a:ea typeface="Roboto" panose="02000000000000000000" pitchFamily="2" charset="0"/>
                  </a:rPr>
                  <a:t>(</a:t>
                </a:r>
                <a:r>
                  <a:rPr lang="en-GB" sz="1400" b="0" err="1">
                    <a:solidFill>
                      <a:schemeClr val="tx1"/>
                    </a:solidFill>
                    <a:latin typeface="Roboto" panose="02000000000000000000" pitchFamily="2" charset="0"/>
                    <a:ea typeface="Roboto" panose="02000000000000000000" pitchFamily="2" charset="0"/>
                  </a:rPr>
                  <a:t>Comp.Rep</a:t>
                </a:r>
                <a:r>
                  <a:rPr lang="en-GB" sz="1400" b="0">
                    <a:solidFill>
                      <a:schemeClr val="tx1"/>
                    </a:solidFill>
                    <a:latin typeface="Roboto" panose="02000000000000000000" pitchFamily="2" charset="0"/>
                    <a:ea typeface="Roboto" panose="02000000000000000000" pitchFamily="2" charset="0"/>
                  </a:rPr>
                  <a:t>. / SAF rep.)</a:t>
                </a:r>
              </a:p>
            </p:txBody>
          </p:sp>
        </p:grpSp>
        <p:grpSp>
          <p:nvGrpSpPr>
            <p:cNvPr id="48" name="Group 47">
              <a:extLst>
                <a:ext uri="{FF2B5EF4-FFF2-40B4-BE49-F238E27FC236}">
                  <a16:creationId xmlns:a16="http://schemas.microsoft.com/office/drawing/2014/main" id="{0C153883-BDCE-7F52-8B3B-626A489D5F22}"/>
                </a:ext>
              </a:extLst>
            </p:cNvPr>
            <p:cNvGrpSpPr/>
            <p:nvPr/>
          </p:nvGrpSpPr>
          <p:grpSpPr>
            <a:xfrm>
              <a:off x="2012807" y="2556475"/>
              <a:ext cx="898168" cy="390702"/>
              <a:chOff x="2018330" y="1416792"/>
              <a:chExt cx="898168" cy="390702"/>
            </a:xfrm>
          </p:grpSpPr>
          <p:cxnSp>
            <p:nvCxnSpPr>
              <p:cNvPr id="38" name="Straight Arrow Connector 37">
                <a:extLst>
                  <a:ext uri="{FF2B5EF4-FFF2-40B4-BE49-F238E27FC236}">
                    <a16:creationId xmlns:a16="http://schemas.microsoft.com/office/drawing/2014/main" id="{A6EE83C8-AA96-26CA-7AD1-CC771C8FE9B1}"/>
                  </a:ext>
                </a:extLst>
              </p:cNvPr>
              <p:cNvCxnSpPr>
                <a:stCxn id="21" idx="3"/>
                <a:endCxn id="17" idx="1"/>
              </p:cNvCxnSpPr>
              <p:nvPr/>
            </p:nvCxnSpPr>
            <p:spPr>
              <a:xfrm>
                <a:off x="2018330" y="1799280"/>
                <a:ext cx="898168" cy="821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9" name="TextBox 38">
                <a:extLst>
                  <a:ext uri="{FF2B5EF4-FFF2-40B4-BE49-F238E27FC236}">
                    <a16:creationId xmlns:a16="http://schemas.microsoft.com/office/drawing/2014/main" id="{047167A6-C2D8-768B-2E8E-20365ADE2810}"/>
                  </a:ext>
                </a:extLst>
              </p:cNvPr>
              <p:cNvSpPr txBox="1"/>
              <p:nvPr/>
            </p:nvSpPr>
            <p:spPr>
              <a:xfrm>
                <a:off x="2026059" y="1416792"/>
                <a:ext cx="821059" cy="307777"/>
              </a:xfrm>
              <a:prstGeom prst="rect">
                <a:avLst/>
              </a:prstGeom>
              <a:noFill/>
            </p:spPr>
            <p:txBody>
              <a:bodyPr wrap="none" rtlCol="0">
                <a:spAutoFit/>
              </a:bodyPr>
              <a:lstStyle/>
              <a:p>
                <a:r>
                  <a:rPr lang="en-GB" sz="1400" b="0" i="1">
                    <a:solidFill>
                      <a:schemeClr val="tx1"/>
                    </a:solidFill>
                    <a:latin typeface="Roboto" panose="02000000000000000000" pitchFamily="2" charset="0"/>
                    <a:ea typeface="Roboto" panose="02000000000000000000" pitchFamily="2" charset="0"/>
                  </a:rPr>
                  <a:t>Request</a:t>
                </a:r>
              </a:p>
            </p:txBody>
          </p:sp>
        </p:grpSp>
        <p:cxnSp>
          <p:nvCxnSpPr>
            <p:cNvPr id="41" name="Elbow Connector 40">
              <a:extLst>
                <a:ext uri="{FF2B5EF4-FFF2-40B4-BE49-F238E27FC236}">
                  <a16:creationId xmlns:a16="http://schemas.microsoft.com/office/drawing/2014/main" id="{13764477-A9AA-3266-C5B6-267B5E49751A}"/>
                </a:ext>
              </a:extLst>
            </p:cNvPr>
            <p:cNvCxnSpPr>
              <a:stCxn id="29" idx="2"/>
              <a:endCxn id="27" idx="2"/>
            </p:cNvCxnSpPr>
            <p:nvPr/>
          </p:nvCxnSpPr>
          <p:spPr>
            <a:xfrm rot="5400000" flipH="1">
              <a:off x="2426593" y="3256120"/>
              <a:ext cx="87824" cy="1809128"/>
            </a:xfrm>
            <a:prstGeom prst="bentConnector3">
              <a:avLst>
                <a:gd name="adj1" fmla="val -260293"/>
              </a:avLst>
            </a:prstGeom>
            <a:ln>
              <a:solidFill>
                <a:schemeClr val="accent1"/>
              </a:solidFill>
              <a:tailEnd type="triangle"/>
            </a:ln>
          </p:spPr>
          <p:style>
            <a:lnRef idx="2">
              <a:schemeClr val="dk1"/>
            </a:lnRef>
            <a:fillRef idx="0">
              <a:schemeClr val="dk1"/>
            </a:fillRef>
            <a:effectRef idx="1">
              <a:schemeClr val="dk1"/>
            </a:effectRef>
            <a:fontRef idx="minor">
              <a:schemeClr val="tx1"/>
            </a:fontRef>
          </p:style>
        </p:cxnSp>
        <p:sp>
          <p:nvSpPr>
            <p:cNvPr id="42" name="TextBox 41">
              <a:extLst>
                <a:ext uri="{FF2B5EF4-FFF2-40B4-BE49-F238E27FC236}">
                  <a16:creationId xmlns:a16="http://schemas.microsoft.com/office/drawing/2014/main" id="{1AC9C885-C952-240C-47F0-0DBA283F3388}"/>
                </a:ext>
              </a:extLst>
            </p:cNvPr>
            <p:cNvSpPr txBox="1"/>
            <p:nvPr/>
          </p:nvSpPr>
          <p:spPr>
            <a:xfrm>
              <a:off x="902761" y="4540044"/>
              <a:ext cx="2585964" cy="307777"/>
            </a:xfrm>
            <a:prstGeom prst="rect">
              <a:avLst/>
            </a:prstGeom>
            <a:noFill/>
            <a:ln>
              <a:noFill/>
            </a:ln>
          </p:spPr>
          <p:txBody>
            <a:bodyPr wrap="none" rtlCol="0">
              <a:spAutoFit/>
            </a:bodyPr>
            <a:lstStyle/>
            <a:p>
              <a:r>
                <a:rPr lang="en-GB" sz="1400" b="0" i="1">
                  <a:solidFill>
                    <a:schemeClr val="accent1"/>
                  </a:solidFill>
                  <a:latin typeface="Roboto" panose="02000000000000000000" pitchFamily="2" charset="0"/>
                  <a:ea typeface="Roboto" panose="02000000000000000000" pitchFamily="2" charset="0"/>
                </a:rPr>
                <a:t>Create user to existing tenancy</a:t>
              </a:r>
            </a:p>
          </p:txBody>
        </p:sp>
        <p:grpSp>
          <p:nvGrpSpPr>
            <p:cNvPr id="43" name="Group 42">
              <a:extLst>
                <a:ext uri="{FF2B5EF4-FFF2-40B4-BE49-F238E27FC236}">
                  <a16:creationId xmlns:a16="http://schemas.microsoft.com/office/drawing/2014/main" id="{56E16CAE-AC4F-1A9D-F7F0-0603A5AEE396}"/>
                </a:ext>
              </a:extLst>
            </p:cNvPr>
            <p:cNvGrpSpPr/>
            <p:nvPr/>
          </p:nvGrpSpPr>
          <p:grpSpPr>
            <a:xfrm>
              <a:off x="4742320" y="2556238"/>
              <a:ext cx="1319941" cy="1042020"/>
              <a:chOff x="3026466" y="3429000"/>
              <a:chExt cx="1416326" cy="1235765"/>
            </a:xfrm>
          </p:grpSpPr>
          <p:grpSp>
            <p:nvGrpSpPr>
              <p:cNvPr id="44" name="Group 43">
                <a:extLst>
                  <a:ext uri="{FF2B5EF4-FFF2-40B4-BE49-F238E27FC236}">
                    <a16:creationId xmlns:a16="http://schemas.microsoft.com/office/drawing/2014/main" id="{90CC63A9-71CC-3341-05DD-0B685FBDC3A0}"/>
                  </a:ext>
                </a:extLst>
              </p:cNvPr>
              <p:cNvGrpSpPr/>
              <p:nvPr/>
            </p:nvGrpSpPr>
            <p:grpSpPr>
              <a:xfrm>
                <a:off x="3094383" y="3429000"/>
                <a:ext cx="1348409" cy="914400"/>
                <a:chOff x="5638800" y="2971800"/>
                <a:chExt cx="1348409" cy="914400"/>
              </a:xfrm>
            </p:grpSpPr>
            <p:pic>
              <p:nvPicPr>
                <p:cNvPr id="46" name="Graphic 45" descr="Support Dog with solid fill">
                  <a:extLst>
                    <a:ext uri="{FF2B5EF4-FFF2-40B4-BE49-F238E27FC236}">
                      <a16:creationId xmlns:a16="http://schemas.microsoft.com/office/drawing/2014/main" id="{93D11534-8E1B-7DB3-DC82-3B99DA92A1F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94174" y="3293165"/>
                  <a:ext cx="593035" cy="593035"/>
                </a:xfrm>
                <a:prstGeom prst="rect">
                  <a:avLst/>
                </a:prstGeom>
              </p:spPr>
            </p:pic>
            <p:pic>
              <p:nvPicPr>
                <p:cNvPr id="47" name="Graphic 46" descr="Group of men with solid fill">
                  <a:extLst>
                    <a:ext uri="{FF2B5EF4-FFF2-40B4-BE49-F238E27FC236}">
                      <a16:creationId xmlns:a16="http://schemas.microsoft.com/office/drawing/2014/main" id="{8D1C6FAA-CCDE-B683-3830-039120B75BD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638800" y="2971800"/>
                  <a:ext cx="914400" cy="914400"/>
                </a:xfrm>
                <a:prstGeom prst="rect">
                  <a:avLst/>
                </a:prstGeom>
              </p:spPr>
            </p:pic>
          </p:grpSp>
          <p:sp>
            <p:nvSpPr>
              <p:cNvPr id="45" name="TextBox 44">
                <a:extLst>
                  <a:ext uri="{FF2B5EF4-FFF2-40B4-BE49-F238E27FC236}">
                    <a16:creationId xmlns:a16="http://schemas.microsoft.com/office/drawing/2014/main" id="{6757D938-BEA8-805B-25BD-3D6AD7CC54B6}"/>
                  </a:ext>
                </a:extLst>
              </p:cNvPr>
              <p:cNvSpPr txBox="1"/>
              <p:nvPr/>
            </p:nvSpPr>
            <p:spPr>
              <a:xfrm>
                <a:off x="3026466" y="4326211"/>
                <a:ext cx="1388522" cy="338554"/>
              </a:xfrm>
              <a:prstGeom prst="rect">
                <a:avLst/>
              </a:prstGeom>
              <a:noFill/>
            </p:spPr>
            <p:txBody>
              <a:bodyPr wrap="none" rtlCol="0">
                <a:spAutoFit/>
              </a:bodyPr>
              <a:lstStyle/>
              <a:p>
                <a:r>
                  <a:rPr lang="en-GB" sz="1600" b="0">
                    <a:solidFill>
                      <a:schemeClr val="tx1"/>
                    </a:solidFill>
                    <a:latin typeface="Roboto" panose="02000000000000000000" pitchFamily="2" charset="0"/>
                    <a:ea typeface="Roboto" panose="02000000000000000000" pitchFamily="2" charset="0"/>
                  </a:rPr>
                  <a:t>EWC Support</a:t>
                </a:r>
              </a:p>
            </p:txBody>
          </p:sp>
        </p:grpSp>
        <p:grpSp>
          <p:nvGrpSpPr>
            <p:cNvPr id="49" name="Group 48">
              <a:extLst>
                <a:ext uri="{FF2B5EF4-FFF2-40B4-BE49-F238E27FC236}">
                  <a16:creationId xmlns:a16="http://schemas.microsoft.com/office/drawing/2014/main" id="{8BB8469B-0A5C-C6A4-6CD5-5072411B8A42}"/>
                </a:ext>
              </a:extLst>
            </p:cNvPr>
            <p:cNvGrpSpPr/>
            <p:nvPr/>
          </p:nvGrpSpPr>
          <p:grpSpPr>
            <a:xfrm>
              <a:off x="3830898" y="2610423"/>
              <a:ext cx="974717" cy="336754"/>
              <a:chOff x="1443131" y="1429603"/>
              <a:chExt cx="974717" cy="336754"/>
            </a:xfrm>
          </p:grpSpPr>
          <p:cxnSp>
            <p:nvCxnSpPr>
              <p:cNvPr id="50" name="Straight Arrow Connector 49">
                <a:extLst>
                  <a:ext uri="{FF2B5EF4-FFF2-40B4-BE49-F238E27FC236}">
                    <a16:creationId xmlns:a16="http://schemas.microsoft.com/office/drawing/2014/main" id="{026F7132-FE8D-C4C1-476C-899883EFC965}"/>
                  </a:ext>
                </a:extLst>
              </p:cNvPr>
              <p:cNvCxnSpPr>
                <a:cxnSpLocks/>
                <a:stCxn id="17" idx="3"/>
                <a:endCxn id="47" idx="1"/>
              </p:cNvCxnSpPr>
              <p:nvPr/>
            </p:nvCxnSpPr>
            <p:spPr>
              <a:xfrm flipV="1">
                <a:off x="1443131" y="1760938"/>
                <a:ext cx="974717" cy="5419"/>
              </a:xfrm>
              <a:prstGeom prst="straightConnector1">
                <a:avLst/>
              </a:prstGeom>
              <a:ln>
                <a:solidFill>
                  <a:schemeClr val="accent2"/>
                </a:solidFill>
                <a:tailEnd type="triangle"/>
              </a:ln>
            </p:spPr>
            <p:style>
              <a:lnRef idx="2">
                <a:schemeClr val="dk1"/>
              </a:lnRef>
              <a:fillRef idx="0">
                <a:schemeClr val="dk1"/>
              </a:fillRef>
              <a:effectRef idx="1">
                <a:schemeClr val="dk1"/>
              </a:effectRef>
              <a:fontRef idx="minor">
                <a:schemeClr val="tx1"/>
              </a:fontRef>
            </p:style>
          </p:cxnSp>
          <p:sp>
            <p:nvSpPr>
              <p:cNvPr id="51" name="TextBox 50">
                <a:extLst>
                  <a:ext uri="{FF2B5EF4-FFF2-40B4-BE49-F238E27FC236}">
                    <a16:creationId xmlns:a16="http://schemas.microsoft.com/office/drawing/2014/main" id="{5999EB9E-3320-BE54-B362-5CDDBA6E668B}"/>
                  </a:ext>
                </a:extLst>
              </p:cNvPr>
              <p:cNvSpPr txBox="1"/>
              <p:nvPr/>
            </p:nvSpPr>
            <p:spPr>
              <a:xfrm>
                <a:off x="1546746" y="1429603"/>
                <a:ext cx="821059" cy="307777"/>
              </a:xfrm>
              <a:prstGeom prst="rect">
                <a:avLst/>
              </a:prstGeom>
              <a:noFill/>
            </p:spPr>
            <p:txBody>
              <a:bodyPr wrap="none" rtlCol="0">
                <a:spAutoFit/>
              </a:bodyPr>
              <a:lstStyle/>
              <a:p>
                <a:r>
                  <a:rPr lang="en-GB" sz="1400" b="0" i="1">
                    <a:solidFill>
                      <a:schemeClr val="accent2"/>
                    </a:solidFill>
                    <a:latin typeface="Roboto" panose="02000000000000000000" pitchFamily="2" charset="0"/>
                    <a:ea typeface="Roboto" panose="02000000000000000000" pitchFamily="2" charset="0"/>
                  </a:rPr>
                  <a:t>Request</a:t>
                </a:r>
              </a:p>
            </p:txBody>
          </p:sp>
        </p:grpSp>
        <p:cxnSp>
          <p:nvCxnSpPr>
            <p:cNvPr id="54" name="Elbow Connector 53">
              <a:extLst>
                <a:ext uri="{FF2B5EF4-FFF2-40B4-BE49-F238E27FC236}">
                  <a16:creationId xmlns:a16="http://schemas.microsoft.com/office/drawing/2014/main" id="{8E284398-19B3-8ED3-8209-7C477366B67A}"/>
                </a:ext>
              </a:extLst>
            </p:cNvPr>
            <p:cNvCxnSpPr>
              <a:cxnSpLocks/>
              <a:stCxn id="47" idx="0"/>
              <a:endCxn id="21" idx="0"/>
            </p:cNvCxnSpPr>
            <p:nvPr/>
          </p:nvCxnSpPr>
          <p:spPr>
            <a:xfrm rot="16200000" flipV="1">
              <a:off x="3359179" y="683715"/>
              <a:ext cx="74475" cy="3670572"/>
            </a:xfrm>
            <a:prstGeom prst="bentConnector3">
              <a:avLst>
                <a:gd name="adj1" fmla="val 406949"/>
              </a:avLst>
            </a:prstGeom>
            <a:ln>
              <a:solidFill>
                <a:schemeClr val="accent2"/>
              </a:solidFill>
              <a:tailEnd type="triangle"/>
            </a:ln>
          </p:spPr>
          <p:style>
            <a:lnRef idx="2">
              <a:schemeClr val="dk1"/>
            </a:lnRef>
            <a:fillRef idx="0">
              <a:schemeClr val="dk1"/>
            </a:fillRef>
            <a:effectRef idx="1">
              <a:schemeClr val="dk1"/>
            </a:effectRef>
            <a:fontRef idx="minor">
              <a:schemeClr val="tx1"/>
            </a:fontRef>
          </p:style>
        </p:cxnSp>
        <p:sp>
          <p:nvSpPr>
            <p:cNvPr id="55" name="TextBox 54">
              <a:extLst>
                <a:ext uri="{FF2B5EF4-FFF2-40B4-BE49-F238E27FC236}">
                  <a16:creationId xmlns:a16="http://schemas.microsoft.com/office/drawing/2014/main" id="{503B0CD7-F99D-C75B-E098-6D6B7E8C0816}"/>
                </a:ext>
              </a:extLst>
            </p:cNvPr>
            <p:cNvSpPr txBox="1"/>
            <p:nvPr/>
          </p:nvSpPr>
          <p:spPr>
            <a:xfrm>
              <a:off x="2195743" y="1811643"/>
              <a:ext cx="2585964" cy="307777"/>
            </a:xfrm>
            <a:prstGeom prst="rect">
              <a:avLst/>
            </a:prstGeom>
            <a:noFill/>
          </p:spPr>
          <p:txBody>
            <a:bodyPr wrap="square" rtlCol="0">
              <a:spAutoFit/>
            </a:bodyPr>
            <a:lstStyle/>
            <a:p>
              <a:pPr algn="ctr"/>
              <a:r>
                <a:rPr lang="en-GB" sz="1400" b="0" i="1">
                  <a:solidFill>
                    <a:schemeClr val="accent2"/>
                  </a:solidFill>
                  <a:latin typeface="Roboto" panose="02000000000000000000" pitchFamily="2" charset="0"/>
                  <a:ea typeface="Roboto" panose="02000000000000000000" pitchFamily="2" charset="0"/>
                </a:rPr>
                <a:t>Create tenancy</a:t>
              </a:r>
            </a:p>
          </p:txBody>
        </p:sp>
        <p:cxnSp>
          <p:nvCxnSpPr>
            <p:cNvPr id="58" name="Elbow Connector 57">
              <a:extLst>
                <a:ext uri="{FF2B5EF4-FFF2-40B4-BE49-F238E27FC236}">
                  <a16:creationId xmlns:a16="http://schemas.microsoft.com/office/drawing/2014/main" id="{D88B261F-B1AB-D2A5-8A20-CFA258B18B2D}"/>
                </a:ext>
              </a:extLst>
            </p:cNvPr>
            <p:cNvCxnSpPr>
              <a:cxnSpLocks/>
              <a:stCxn id="29" idx="3"/>
              <a:endCxn id="45" idx="2"/>
            </p:cNvCxnSpPr>
            <p:nvPr/>
          </p:nvCxnSpPr>
          <p:spPr>
            <a:xfrm flipV="1">
              <a:off x="4387525" y="3598258"/>
              <a:ext cx="1001810" cy="206229"/>
            </a:xfrm>
            <a:prstGeom prst="bentConnector2">
              <a:avLst/>
            </a:prstGeom>
            <a:ln>
              <a:solidFill>
                <a:schemeClr val="accent1"/>
              </a:solidFill>
              <a:tailEnd type="triangle"/>
            </a:ln>
          </p:spPr>
          <p:style>
            <a:lnRef idx="2">
              <a:schemeClr val="dk1"/>
            </a:lnRef>
            <a:fillRef idx="0">
              <a:schemeClr val="dk1"/>
            </a:fillRef>
            <a:effectRef idx="1">
              <a:schemeClr val="dk1"/>
            </a:effectRef>
            <a:fontRef idx="minor">
              <a:schemeClr val="tx1"/>
            </a:fontRef>
          </p:style>
        </p:cxnSp>
        <p:sp>
          <p:nvSpPr>
            <p:cNvPr id="59" name="TextBox 58">
              <a:extLst>
                <a:ext uri="{FF2B5EF4-FFF2-40B4-BE49-F238E27FC236}">
                  <a16:creationId xmlns:a16="http://schemas.microsoft.com/office/drawing/2014/main" id="{411A096E-9CC9-967F-53DF-414155F8DA6A}"/>
                </a:ext>
              </a:extLst>
            </p:cNvPr>
            <p:cNvSpPr txBox="1"/>
            <p:nvPr/>
          </p:nvSpPr>
          <p:spPr>
            <a:xfrm>
              <a:off x="4485531" y="3926044"/>
              <a:ext cx="1319941" cy="307777"/>
            </a:xfrm>
            <a:prstGeom prst="rect">
              <a:avLst/>
            </a:prstGeom>
            <a:noFill/>
            <a:ln>
              <a:noFill/>
            </a:ln>
          </p:spPr>
          <p:txBody>
            <a:bodyPr wrap="square" rtlCol="0">
              <a:spAutoFit/>
            </a:bodyPr>
            <a:lstStyle/>
            <a:p>
              <a:pPr algn="ctr"/>
              <a:r>
                <a:rPr lang="en-GB" sz="1400" b="0" i="1">
                  <a:solidFill>
                    <a:schemeClr val="accent1"/>
                  </a:solidFill>
                  <a:latin typeface="Roboto" panose="02000000000000000000" pitchFamily="2" charset="0"/>
                  <a:ea typeface="Roboto" panose="02000000000000000000" pitchFamily="2" charset="0"/>
                </a:rPr>
                <a:t>Consult</a:t>
              </a:r>
            </a:p>
          </p:txBody>
        </p:sp>
      </p:grpSp>
      <p:grpSp>
        <p:nvGrpSpPr>
          <p:cNvPr id="64" name="Group 63">
            <a:extLst>
              <a:ext uri="{FF2B5EF4-FFF2-40B4-BE49-F238E27FC236}">
                <a16:creationId xmlns:a16="http://schemas.microsoft.com/office/drawing/2014/main" id="{DCF4B5F0-CFD1-9A91-3808-7D3E96D895B7}"/>
              </a:ext>
            </a:extLst>
          </p:cNvPr>
          <p:cNvGrpSpPr/>
          <p:nvPr/>
        </p:nvGrpSpPr>
        <p:grpSpPr>
          <a:xfrm>
            <a:off x="6527258" y="2242909"/>
            <a:ext cx="1430199" cy="1635009"/>
            <a:chOff x="667937" y="4477047"/>
            <a:chExt cx="1430199" cy="1635009"/>
          </a:xfrm>
        </p:grpSpPr>
        <p:pic>
          <p:nvPicPr>
            <p:cNvPr id="65" name="Graphic 64" descr="User Crown Male outline">
              <a:extLst>
                <a:ext uri="{FF2B5EF4-FFF2-40B4-BE49-F238E27FC236}">
                  <a16:creationId xmlns:a16="http://schemas.microsoft.com/office/drawing/2014/main" id="{A4CF8D99-D57B-59B4-C928-0C9C27071B9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1026" y="4477047"/>
              <a:ext cx="914400" cy="914400"/>
            </a:xfrm>
            <a:prstGeom prst="rect">
              <a:avLst/>
            </a:prstGeom>
          </p:spPr>
        </p:pic>
        <p:sp>
          <p:nvSpPr>
            <p:cNvPr id="66" name="TextBox 65">
              <a:extLst>
                <a:ext uri="{FF2B5EF4-FFF2-40B4-BE49-F238E27FC236}">
                  <a16:creationId xmlns:a16="http://schemas.microsoft.com/office/drawing/2014/main" id="{401A0BE7-8655-7A3C-A76E-BEF3769EE46E}"/>
                </a:ext>
              </a:extLst>
            </p:cNvPr>
            <p:cNvSpPr txBox="1"/>
            <p:nvPr/>
          </p:nvSpPr>
          <p:spPr>
            <a:xfrm>
              <a:off x="667937" y="5527281"/>
              <a:ext cx="1430199" cy="584775"/>
            </a:xfrm>
            <a:prstGeom prst="rect">
              <a:avLst/>
            </a:prstGeom>
            <a:noFill/>
          </p:spPr>
          <p:txBody>
            <a:bodyPr wrap="none" rtlCol="0">
              <a:spAutoFit/>
            </a:bodyPr>
            <a:lstStyle/>
            <a:p>
              <a:pPr algn="ctr"/>
              <a:r>
                <a:rPr lang="en-GB" sz="1600" b="0">
                  <a:solidFill>
                    <a:schemeClr val="tx1"/>
                  </a:solidFill>
                  <a:latin typeface="Roboto" panose="02000000000000000000" pitchFamily="2" charset="0"/>
                  <a:ea typeface="Roboto" panose="02000000000000000000" pitchFamily="2" charset="0"/>
                </a:rPr>
                <a:t>User needing </a:t>
              </a:r>
              <a:br>
                <a:rPr lang="en-GB" sz="1600" b="0">
                  <a:solidFill>
                    <a:schemeClr val="tx1"/>
                  </a:solidFill>
                  <a:latin typeface="Roboto" panose="02000000000000000000" pitchFamily="2" charset="0"/>
                  <a:ea typeface="Roboto" panose="02000000000000000000" pitchFamily="2" charset="0"/>
                </a:rPr>
              </a:br>
              <a:r>
                <a:rPr lang="en-GB" sz="1600" b="0">
                  <a:solidFill>
                    <a:schemeClr val="tx1"/>
                  </a:solidFill>
                  <a:latin typeface="Roboto" panose="02000000000000000000" pitchFamily="2" charset="0"/>
                  <a:ea typeface="Roboto" panose="02000000000000000000" pitchFamily="2" charset="0"/>
                </a:rPr>
                <a:t>a tenancy</a:t>
              </a:r>
            </a:p>
          </p:txBody>
        </p:sp>
      </p:grpSp>
      <p:grpSp>
        <p:nvGrpSpPr>
          <p:cNvPr id="67" name="Group 66">
            <a:extLst>
              <a:ext uri="{FF2B5EF4-FFF2-40B4-BE49-F238E27FC236}">
                <a16:creationId xmlns:a16="http://schemas.microsoft.com/office/drawing/2014/main" id="{8A755664-A4BC-91AA-337C-7A99A139F756}"/>
              </a:ext>
            </a:extLst>
          </p:cNvPr>
          <p:cNvGrpSpPr/>
          <p:nvPr/>
        </p:nvGrpSpPr>
        <p:grpSpPr>
          <a:xfrm>
            <a:off x="9875975" y="2375722"/>
            <a:ext cx="2024913" cy="1714619"/>
            <a:chOff x="367140" y="2315817"/>
            <a:chExt cx="2024913" cy="1714619"/>
          </a:xfrm>
        </p:grpSpPr>
        <p:pic>
          <p:nvPicPr>
            <p:cNvPr id="68" name="Graphic 67" descr="Police male with solid fill">
              <a:extLst>
                <a:ext uri="{FF2B5EF4-FFF2-40B4-BE49-F238E27FC236}">
                  <a16:creationId xmlns:a16="http://schemas.microsoft.com/office/drawing/2014/main" id="{77BFA2E4-193E-AEA4-752E-E91EA5C3CD8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21026" y="2315817"/>
              <a:ext cx="914400" cy="914400"/>
            </a:xfrm>
            <a:prstGeom prst="rect">
              <a:avLst/>
            </a:prstGeom>
          </p:spPr>
        </p:pic>
        <p:sp>
          <p:nvSpPr>
            <p:cNvPr id="69" name="TextBox 68">
              <a:extLst>
                <a:ext uri="{FF2B5EF4-FFF2-40B4-BE49-F238E27FC236}">
                  <a16:creationId xmlns:a16="http://schemas.microsoft.com/office/drawing/2014/main" id="{688016D0-BF8A-C928-48EC-28834A1E3D33}"/>
                </a:ext>
              </a:extLst>
            </p:cNvPr>
            <p:cNvSpPr txBox="1"/>
            <p:nvPr/>
          </p:nvSpPr>
          <p:spPr>
            <a:xfrm>
              <a:off x="367140" y="3230217"/>
              <a:ext cx="2024913" cy="800219"/>
            </a:xfrm>
            <a:prstGeom prst="rect">
              <a:avLst/>
            </a:prstGeom>
            <a:noFill/>
          </p:spPr>
          <p:txBody>
            <a:bodyPr wrap="none" rtlCol="0">
              <a:spAutoFit/>
            </a:bodyPr>
            <a:lstStyle/>
            <a:p>
              <a:pPr algn="ctr"/>
              <a:r>
                <a:rPr lang="en-GB" sz="1600" b="0">
                  <a:solidFill>
                    <a:schemeClr val="tx1"/>
                  </a:solidFill>
                  <a:latin typeface="Roboto" panose="02000000000000000000" pitchFamily="2" charset="0"/>
                  <a:ea typeface="Roboto" panose="02000000000000000000" pitchFamily="2" charset="0"/>
                </a:rPr>
                <a:t>Authorizing </a:t>
              </a:r>
              <a:br>
                <a:rPr lang="en-GB" sz="1600" b="0">
                  <a:solidFill>
                    <a:schemeClr val="tx1"/>
                  </a:solidFill>
                  <a:latin typeface="Roboto" panose="02000000000000000000" pitchFamily="2" charset="0"/>
                  <a:ea typeface="Roboto" panose="02000000000000000000" pitchFamily="2" charset="0"/>
                </a:rPr>
              </a:br>
              <a:r>
                <a:rPr lang="en-GB" sz="1600" b="0">
                  <a:solidFill>
                    <a:schemeClr val="tx1"/>
                  </a:solidFill>
                  <a:latin typeface="Roboto" panose="02000000000000000000" pitchFamily="2" charset="0"/>
                  <a:ea typeface="Roboto" panose="02000000000000000000" pitchFamily="2" charset="0"/>
                </a:rPr>
                <a:t>officer</a:t>
              </a:r>
              <a:br>
                <a:rPr lang="en-GB" sz="1600" b="0">
                  <a:solidFill>
                    <a:schemeClr val="tx1"/>
                  </a:solidFill>
                  <a:latin typeface="Roboto" panose="02000000000000000000" pitchFamily="2" charset="0"/>
                  <a:ea typeface="Roboto" panose="02000000000000000000" pitchFamily="2" charset="0"/>
                </a:rPr>
              </a:br>
              <a:r>
                <a:rPr lang="en-GB" sz="1400" b="0">
                  <a:solidFill>
                    <a:schemeClr val="tx1"/>
                  </a:solidFill>
                  <a:latin typeface="Roboto" panose="02000000000000000000" pitchFamily="2" charset="0"/>
                  <a:ea typeface="Roboto" panose="02000000000000000000" pitchFamily="2" charset="0"/>
                </a:rPr>
                <a:t>(</a:t>
              </a:r>
              <a:r>
                <a:rPr lang="en-GB" sz="1400" b="0" err="1">
                  <a:solidFill>
                    <a:schemeClr val="tx1"/>
                  </a:solidFill>
                  <a:latin typeface="Roboto" panose="02000000000000000000" pitchFamily="2" charset="0"/>
                  <a:ea typeface="Roboto" panose="02000000000000000000" pitchFamily="2" charset="0"/>
                </a:rPr>
                <a:t>Comp.Rep</a:t>
              </a:r>
              <a:r>
                <a:rPr lang="en-GB" sz="1400" b="0">
                  <a:solidFill>
                    <a:schemeClr val="tx1"/>
                  </a:solidFill>
                  <a:latin typeface="Roboto" panose="02000000000000000000" pitchFamily="2" charset="0"/>
                  <a:ea typeface="Roboto" panose="02000000000000000000" pitchFamily="2" charset="0"/>
                </a:rPr>
                <a:t>. / SAF rep.)</a:t>
              </a:r>
            </a:p>
          </p:txBody>
        </p:sp>
      </p:grpSp>
      <p:grpSp>
        <p:nvGrpSpPr>
          <p:cNvPr id="70" name="Group 69">
            <a:extLst>
              <a:ext uri="{FF2B5EF4-FFF2-40B4-BE49-F238E27FC236}">
                <a16:creationId xmlns:a16="http://schemas.microsoft.com/office/drawing/2014/main" id="{5D4D9554-5826-2942-CA34-78DE86507523}"/>
              </a:ext>
            </a:extLst>
          </p:cNvPr>
          <p:cNvGrpSpPr/>
          <p:nvPr/>
        </p:nvGrpSpPr>
        <p:grpSpPr>
          <a:xfrm>
            <a:off x="7626878" y="2326387"/>
            <a:ext cx="821059" cy="373722"/>
            <a:chOff x="1963713" y="1416792"/>
            <a:chExt cx="821059" cy="373722"/>
          </a:xfrm>
        </p:grpSpPr>
        <p:cxnSp>
          <p:nvCxnSpPr>
            <p:cNvPr id="71" name="Straight Arrow Connector 70">
              <a:extLst>
                <a:ext uri="{FF2B5EF4-FFF2-40B4-BE49-F238E27FC236}">
                  <a16:creationId xmlns:a16="http://schemas.microsoft.com/office/drawing/2014/main" id="{E6BAD869-067C-7138-2EC8-04842688DD80}"/>
                </a:ext>
              </a:extLst>
            </p:cNvPr>
            <p:cNvCxnSpPr>
              <a:cxnSpLocks/>
            </p:cNvCxnSpPr>
            <p:nvPr/>
          </p:nvCxnSpPr>
          <p:spPr>
            <a:xfrm flipV="1">
              <a:off x="2031582" y="1788145"/>
              <a:ext cx="699036" cy="236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2" name="TextBox 71">
              <a:extLst>
                <a:ext uri="{FF2B5EF4-FFF2-40B4-BE49-F238E27FC236}">
                  <a16:creationId xmlns:a16="http://schemas.microsoft.com/office/drawing/2014/main" id="{B318264F-5EA3-25F4-FBB9-158EAF45B006}"/>
                </a:ext>
              </a:extLst>
            </p:cNvPr>
            <p:cNvSpPr txBox="1"/>
            <p:nvPr/>
          </p:nvSpPr>
          <p:spPr>
            <a:xfrm>
              <a:off x="1963713" y="1416792"/>
              <a:ext cx="821059" cy="307777"/>
            </a:xfrm>
            <a:prstGeom prst="rect">
              <a:avLst/>
            </a:prstGeom>
            <a:noFill/>
          </p:spPr>
          <p:txBody>
            <a:bodyPr wrap="none" rtlCol="0">
              <a:spAutoFit/>
            </a:bodyPr>
            <a:lstStyle/>
            <a:p>
              <a:r>
                <a:rPr lang="en-GB" sz="1400" b="0" i="1">
                  <a:solidFill>
                    <a:schemeClr val="tx1"/>
                  </a:solidFill>
                  <a:latin typeface="Roboto" panose="02000000000000000000" pitchFamily="2" charset="0"/>
                  <a:ea typeface="Roboto" panose="02000000000000000000" pitchFamily="2" charset="0"/>
                </a:rPr>
                <a:t>Request</a:t>
              </a:r>
            </a:p>
          </p:txBody>
        </p:sp>
      </p:grpSp>
      <p:cxnSp>
        <p:nvCxnSpPr>
          <p:cNvPr id="73" name="Elbow Connector 72">
            <a:extLst>
              <a:ext uri="{FF2B5EF4-FFF2-40B4-BE49-F238E27FC236}">
                <a16:creationId xmlns:a16="http://schemas.microsoft.com/office/drawing/2014/main" id="{1074BDAD-EAE2-800E-9EA9-EB3C54E0F8AC}"/>
              </a:ext>
            </a:extLst>
          </p:cNvPr>
          <p:cNvCxnSpPr>
            <a:cxnSpLocks/>
          </p:cNvCxnSpPr>
          <p:nvPr/>
        </p:nvCxnSpPr>
        <p:spPr>
          <a:xfrm flipV="1">
            <a:off x="9650429" y="2832922"/>
            <a:ext cx="779432" cy="308"/>
          </a:xfrm>
          <a:prstGeom prst="bentConnector3">
            <a:avLst>
              <a:gd name="adj1" fmla="val 50000"/>
            </a:avLst>
          </a:prstGeom>
          <a:ln>
            <a:solidFill>
              <a:schemeClr val="accent1"/>
            </a:solidFill>
            <a:tailEnd type="triangle"/>
          </a:ln>
        </p:spPr>
        <p:style>
          <a:lnRef idx="2">
            <a:schemeClr val="dk1"/>
          </a:lnRef>
          <a:fillRef idx="0">
            <a:schemeClr val="dk1"/>
          </a:fillRef>
          <a:effectRef idx="1">
            <a:schemeClr val="dk1"/>
          </a:effectRef>
          <a:fontRef idx="minor">
            <a:schemeClr val="tx1"/>
          </a:fontRef>
        </p:style>
      </p:cxnSp>
      <p:grpSp>
        <p:nvGrpSpPr>
          <p:cNvPr id="75" name="Group 74">
            <a:extLst>
              <a:ext uri="{FF2B5EF4-FFF2-40B4-BE49-F238E27FC236}">
                <a16:creationId xmlns:a16="http://schemas.microsoft.com/office/drawing/2014/main" id="{CCA67DF7-054C-37B1-628C-76133836AACA}"/>
              </a:ext>
            </a:extLst>
          </p:cNvPr>
          <p:cNvGrpSpPr/>
          <p:nvPr/>
        </p:nvGrpSpPr>
        <p:grpSpPr>
          <a:xfrm>
            <a:off x="8330488" y="2312220"/>
            <a:ext cx="1319941" cy="1042020"/>
            <a:chOff x="3026466" y="3429000"/>
            <a:chExt cx="1416326" cy="1235765"/>
          </a:xfrm>
        </p:grpSpPr>
        <p:grpSp>
          <p:nvGrpSpPr>
            <p:cNvPr id="76" name="Group 75">
              <a:extLst>
                <a:ext uri="{FF2B5EF4-FFF2-40B4-BE49-F238E27FC236}">
                  <a16:creationId xmlns:a16="http://schemas.microsoft.com/office/drawing/2014/main" id="{02DA387C-A201-9F19-8A64-157C8AAAE11D}"/>
                </a:ext>
              </a:extLst>
            </p:cNvPr>
            <p:cNvGrpSpPr/>
            <p:nvPr/>
          </p:nvGrpSpPr>
          <p:grpSpPr>
            <a:xfrm>
              <a:off x="3094383" y="3429000"/>
              <a:ext cx="1348409" cy="914400"/>
              <a:chOff x="5638800" y="2971800"/>
              <a:chExt cx="1348409" cy="914400"/>
            </a:xfrm>
          </p:grpSpPr>
          <p:pic>
            <p:nvPicPr>
              <p:cNvPr id="78" name="Graphic 77" descr="Support Dog with solid fill">
                <a:extLst>
                  <a:ext uri="{FF2B5EF4-FFF2-40B4-BE49-F238E27FC236}">
                    <a16:creationId xmlns:a16="http://schemas.microsoft.com/office/drawing/2014/main" id="{4AE7E4C2-1F3F-3A9D-9CC9-ACB054AFC97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94174" y="3293165"/>
                <a:ext cx="593035" cy="593035"/>
              </a:xfrm>
              <a:prstGeom prst="rect">
                <a:avLst/>
              </a:prstGeom>
            </p:spPr>
          </p:pic>
          <p:pic>
            <p:nvPicPr>
              <p:cNvPr id="79" name="Graphic 78" descr="Group of men with solid fill">
                <a:extLst>
                  <a:ext uri="{FF2B5EF4-FFF2-40B4-BE49-F238E27FC236}">
                    <a16:creationId xmlns:a16="http://schemas.microsoft.com/office/drawing/2014/main" id="{A8634117-3616-84B5-B992-69F9D451335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638800" y="2971800"/>
                <a:ext cx="914400" cy="914400"/>
              </a:xfrm>
              <a:prstGeom prst="rect">
                <a:avLst/>
              </a:prstGeom>
            </p:spPr>
          </p:pic>
        </p:grpSp>
        <p:sp>
          <p:nvSpPr>
            <p:cNvPr id="77" name="TextBox 76">
              <a:extLst>
                <a:ext uri="{FF2B5EF4-FFF2-40B4-BE49-F238E27FC236}">
                  <a16:creationId xmlns:a16="http://schemas.microsoft.com/office/drawing/2014/main" id="{7807FD9B-1189-1099-8D6C-32501BA7E5D6}"/>
                </a:ext>
              </a:extLst>
            </p:cNvPr>
            <p:cNvSpPr txBox="1"/>
            <p:nvPr/>
          </p:nvSpPr>
          <p:spPr>
            <a:xfrm>
              <a:off x="3026466" y="4326211"/>
              <a:ext cx="1388522" cy="338554"/>
            </a:xfrm>
            <a:prstGeom prst="rect">
              <a:avLst/>
            </a:prstGeom>
            <a:noFill/>
          </p:spPr>
          <p:txBody>
            <a:bodyPr wrap="none" rtlCol="0">
              <a:spAutoFit/>
            </a:bodyPr>
            <a:lstStyle/>
            <a:p>
              <a:r>
                <a:rPr lang="en-GB" sz="1600" b="0">
                  <a:solidFill>
                    <a:schemeClr val="tx1"/>
                  </a:solidFill>
                  <a:latin typeface="Roboto" panose="02000000000000000000" pitchFamily="2" charset="0"/>
                  <a:ea typeface="Roboto" panose="02000000000000000000" pitchFamily="2" charset="0"/>
                </a:rPr>
                <a:t>EWC Support</a:t>
              </a:r>
            </a:p>
          </p:txBody>
        </p:sp>
      </p:grpSp>
      <p:cxnSp>
        <p:nvCxnSpPr>
          <p:cNvPr id="83" name="Elbow Connector 82">
            <a:extLst>
              <a:ext uri="{FF2B5EF4-FFF2-40B4-BE49-F238E27FC236}">
                <a16:creationId xmlns:a16="http://schemas.microsoft.com/office/drawing/2014/main" id="{BD8B5B39-20D2-E32D-AB30-034488A54ECA}"/>
              </a:ext>
            </a:extLst>
          </p:cNvPr>
          <p:cNvCxnSpPr>
            <a:cxnSpLocks/>
          </p:cNvCxnSpPr>
          <p:nvPr/>
        </p:nvCxnSpPr>
        <p:spPr>
          <a:xfrm rot="16200000" flipV="1">
            <a:off x="7994054" y="1486403"/>
            <a:ext cx="69311" cy="1582323"/>
          </a:xfrm>
          <a:prstGeom prst="bentConnector3">
            <a:avLst>
              <a:gd name="adj1" fmla="val 429818"/>
            </a:avLst>
          </a:prstGeom>
          <a:ln>
            <a:solidFill>
              <a:schemeClr val="accent2"/>
            </a:solidFill>
            <a:tailEnd type="triangle"/>
          </a:ln>
        </p:spPr>
        <p:style>
          <a:lnRef idx="2">
            <a:schemeClr val="dk1"/>
          </a:lnRef>
          <a:fillRef idx="0">
            <a:schemeClr val="dk1"/>
          </a:fillRef>
          <a:effectRef idx="1">
            <a:schemeClr val="dk1"/>
          </a:effectRef>
          <a:fontRef idx="minor">
            <a:schemeClr val="tx1"/>
          </a:fontRef>
        </p:style>
      </p:cxnSp>
      <p:sp>
        <p:nvSpPr>
          <p:cNvPr id="84" name="TextBox 83">
            <a:extLst>
              <a:ext uri="{FF2B5EF4-FFF2-40B4-BE49-F238E27FC236}">
                <a16:creationId xmlns:a16="http://schemas.microsoft.com/office/drawing/2014/main" id="{D2D68B4D-57F8-E1CE-A9C9-A010E4F3FC0A}"/>
              </a:ext>
            </a:extLst>
          </p:cNvPr>
          <p:cNvSpPr txBox="1"/>
          <p:nvPr/>
        </p:nvSpPr>
        <p:spPr>
          <a:xfrm>
            <a:off x="6751283" y="1596459"/>
            <a:ext cx="2585964" cy="307777"/>
          </a:xfrm>
          <a:prstGeom prst="rect">
            <a:avLst/>
          </a:prstGeom>
          <a:noFill/>
        </p:spPr>
        <p:txBody>
          <a:bodyPr wrap="square" rtlCol="0">
            <a:spAutoFit/>
          </a:bodyPr>
          <a:lstStyle/>
          <a:p>
            <a:pPr algn="ctr"/>
            <a:r>
              <a:rPr lang="en-GB" sz="1400" b="0" i="1">
                <a:solidFill>
                  <a:schemeClr val="accent2"/>
                </a:solidFill>
                <a:latin typeface="Roboto" panose="02000000000000000000" pitchFamily="2" charset="0"/>
                <a:ea typeface="Roboto" panose="02000000000000000000" pitchFamily="2" charset="0"/>
              </a:rPr>
              <a:t>Create tenancy or user</a:t>
            </a:r>
          </a:p>
        </p:txBody>
      </p:sp>
      <p:sp>
        <p:nvSpPr>
          <p:cNvPr id="86" name="TextBox 85">
            <a:extLst>
              <a:ext uri="{FF2B5EF4-FFF2-40B4-BE49-F238E27FC236}">
                <a16:creationId xmlns:a16="http://schemas.microsoft.com/office/drawing/2014/main" id="{D2D0E217-AF21-2245-74F7-7914C88D724A}"/>
              </a:ext>
            </a:extLst>
          </p:cNvPr>
          <p:cNvSpPr txBox="1"/>
          <p:nvPr/>
        </p:nvSpPr>
        <p:spPr>
          <a:xfrm>
            <a:off x="9333749" y="2467109"/>
            <a:ext cx="1319941" cy="307777"/>
          </a:xfrm>
          <a:prstGeom prst="rect">
            <a:avLst/>
          </a:prstGeom>
          <a:noFill/>
          <a:ln>
            <a:noFill/>
          </a:ln>
        </p:spPr>
        <p:txBody>
          <a:bodyPr wrap="square" rtlCol="0">
            <a:spAutoFit/>
          </a:bodyPr>
          <a:lstStyle/>
          <a:p>
            <a:pPr algn="ctr"/>
            <a:r>
              <a:rPr lang="en-GB" sz="1400" b="0" i="1">
                <a:solidFill>
                  <a:schemeClr val="accent1"/>
                </a:solidFill>
                <a:latin typeface="Roboto" panose="02000000000000000000" pitchFamily="2" charset="0"/>
                <a:ea typeface="Roboto" panose="02000000000000000000" pitchFamily="2" charset="0"/>
              </a:rPr>
              <a:t>Consult</a:t>
            </a:r>
          </a:p>
        </p:txBody>
      </p:sp>
      <p:sp>
        <p:nvSpPr>
          <p:cNvPr id="93" name="TextBox 92">
            <a:extLst>
              <a:ext uri="{FF2B5EF4-FFF2-40B4-BE49-F238E27FC236}">
                <a16:creationId xmlns:a16="http://schemas.microsoft.com/office/drawing/2014/main" id="{2F720A29-BB39-F254-28B0-5C2390CA6C38}"/>
              </a:ext>
            </a:extLst>
          </p:cNvPr>
          <p:cNvSpPr txBox="1"/>
          <p:nvPr/>
        </p:nvSpPr>
        <p:spPr>
          <a:xfrm>
            <a:off x="2616293" y="1113735"/>
            <a:ext cx="1837362" cy="461665"/>
          </a:xfrm>
          <a:prstGeom prst="rect">
            <a:avLst/>
          </a:prstGeom>
          <a:noFill/>
        </p:spPr>
        <p:txBody>
          <a:bodyPr wrap="none" rtlCol="0">
            <a:spAutoFit/>
          </a:bodyPr>
          <a:lstStyle/>
          <a:p>
            <a:pPr algn="ctr"/>
            <a:r>
              <a:rPr lang="en-GB" sz="2400" b="0">
                <a:solidFill>
                  <a:schemeClr val="tx1"/>
                </a:solidFill>
                <a:latin typeface="Roboto" panose="02000000000000000000" pitchFamily="2" charset="0"/>
                <a:ea typeface="Roboto" panose="02000000000000000000" pitchFamily="2" charset="0"/>
              </a:rPr>
              <a:t>Default flow</a:t>
            </a:r>
          </a:p>
        </p:txBody>
      </p:sp>
      <p:sp>
        <p:nvSpPr>
          <p:cNvPr id="100" name="TextBox 99">
            <a:extLst>
              <a:ext uri="{FF2B5EF4-FFF2-40B4-BE49-F238E27FC236}">
                <a16:creationId xmlns:a16="http://schemas.microsoft.com/office/drawing/2014/main" id="{6AC9820A-6AC1-A052-2D1E-CD84771E50B1}"/>
              </a:ext>
            </a:extLst>
          </p:cNvPr>
          <p:cNvSpPr txBox="1"/>
          <p:nvPr/>
        </p:nvSpPr>
        <p:spPr>
          <a:xfrm>
            <a:off x="1102380" y="4722318"/>
            <a:ext cx="4993620" cy="1077218"/>
          </a:xfrm>
          <a:prstGeom prst="rect">
            <a:avLst/>
          </a:prstGeom>
          <a:noFill/>
        </p:spPr>
        <p:txBody>
          <a:bodyPr wrap="square" rtlCol="0">
            <a:spAutoFit/>
          </a:bodyPr>
          <a:lstStyle/>
          <a:p>
            <a:r>
              <a:rPr lang="en-GB" sz="1600" b="0">
                <a:solidFill>
                  <a:schemeClr val="tx1"/>
                </a:solidFill>
                <a:latin typeface="Roboto" panose="02000000000000000000" pitchFamily="2" charset="0"/>
                <a:ea typeface="Roboto" panose="02000000000000000000" pitchFamily="2" charset="0"/>
              </a:rPr>
              <a:t>Tenancy will be created to either ECMWF or EUMETSAT side based on the primarily use case</a:t>
            </a:r>
          </a:p>
          <a:p>
            <a:pPr marL="285750" indent="-285750">
              <a:buFont typeface="Arial" panose="020B0604020202020204" pitchFamily="34" charset="0"/>
              <a:buChar char="•"/>
            </a:pPr>
            <a:r>
              <a:rPr lang="en-GB" sz="1600" b="0">
                <a:solidFill>
                  <a:schemeClr val="tx1"/>
                </a:solidFill>
                <a:latin typeface="Roboto" panose="02000000000000000000" pitchFamily="2" charset="0"/>
                <a:ea typeface="Roboto" panose="02000000000000000000" pitchFamily="2" charset="0"/>
              </a:rPr>
              <a:t>Tenancy can have resources at both sides</a:t>
            </a:r>
          </a:p>
          <a:p>
            <a:pPr marL="285750" indent="-285750">
              <a:buFont typeface="Arial" panose="020B0604020202020204" pitchFamily="34" charset="0"/>
              <a:buChar char="•"/>
            </a:pPr>
            <a:r>
              <a:rPr lang="en-GB" sz="1600" b="0">
                <a:solidFill>
                  <a:schemeClr val="tx1"/>
                </a:solidFill>
                <a:latin typeface="Roboto" panose="02000000000000000000" pitchFamily="2" charset="0"/>
                <a:ea typeface="Roboto" panose="02000000000000000000" pitchFamily="2" charset="0"/>
              </a:rPr>
              <a:t>Member states can have tenancies at both sides</a:t>
            </a:r>
          </a:p>
        </p:txBody>
      </p:sp>
      <p:sp>
        <p:nvSpPr>
          <p:cNvPr id="101" name="Rectangle 100">
            <a:extLst>
              <a:ext uri="{FF2B5EF4-FFF2-40B4-BE49-F238E27FC236}">
                <a16:creationId xmlns:a16="http://schemas.microsoft.com/office/drawing/2014/main" id="{66A5208E-639E-E67F-3873-4454CD6CFF36}"/>
              </a:ext>
            </a:extLst>
          </p:cNvPr>
          <p:cNvSpPr/>
          <p:nvPr/>
        </p:nvSpPr>
        <p:spPr>
          <a:xfrm>
            <a:off x="6470566" y="964296"/>
            <a:ext cx="5368267" cy="4929408"/>
          </a:xfrm>
          <a:prstGeom prst="rect">
            <a:avLst/>
          </a:prstGeom>
          <a:no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TextBox 101">
            <a:extLst>
              <a:ext uri="{FF2B5EF4-FFF2-40B4-BE49-F238E27FC236}">
                <a16:creationId xmlns:a16="http://schemas.microsoft.com/office/drawing/2014/main" id="{CC28CAA2-DC1F-AD1B-C215-DE5E6A4276C5}"/>
              </a:ext>
            </a:extLst>
          </p:cNvPr>
          <p:cNvSpPr txBox="1"/>
          <p:nvPr/>
        </p:nvSpPr>
        <p:spPr>
          <a:xfrm>
            <a:off x="7902593" y="1102671"/>
            <a:ext cx="2321469" cy="461665"/>
          </a:xfrm>
          <a:prstGeom prst="rect">
            <a:avLst/>
          </a:prstGeom>
          <a:noFill/>
        </p:spPr>
        <p:txBody>
          <a:bodyPr wrap="none" rtlCol="0">
            <a:spAutoFit/>
          </a:bodyPr>
          <a:lstStyle/>
          <a:p>
            <a:r>
              <a:rPr lang="en-GB" sz="2400" b="0">
                <a:solidFill>
                  <a:schemeClr val="tx1"/>
                </a:solidFill>
                <a:latin typeface="Roboto" panose="02000000000000000000" pitchFamily="2" charset="0"/>
                <a:ea typeface="Roboto" panose="02000000000000000000" pitchFamily="2" charset="0"/>
              </a:rPr>
              <a:t>Alternative flow</a:t>
            </a:r>
          </a:p>
        </p:txBody>
      </p:sp>
      <p:sp>
        <p:nvSpPr>
          <p:cNvPr id="103" name="TextBox 102">
            <a:extLst>
              <a:ext uri="{FF2B5EF4-FFF2-40B4-BE49-F238E27FC236}">
                <a16:creationId xmlns:a16="http://schemas.microsoft.com/office/drawing/2014/main" id="{F8A27D5A-4CAE-78C0-B3E8-072D43DDDAE2}"/>
              </a:ext>
            </a:extLst>
          </p:cNvPr>
          <p:cNvSpPr txBox="1"/>
          <p:nvPr/>
        </p:nvSpPr>
        <p:spPr>
          <a:xfrm>
            <a:off x="6722105" y="4711254"/>
            <a:ext cx="4993620" cy="830997"/>
          </a:xfrm>
          <a:prstGeom prst="rect">
            <a:avLst/>
          </a:prstGeom>
          <a:noFill/>
        </p:spPr>
        <p:txBody>
          <a:bodyPr wrap="square" rtlCol="0">
            <a:spAutoFit/>
          </a:bodyPr>
          <a:lstStyle/>
          <a:p>
            <a:r>
              <a:rPr lang="en-GB" sz="1600" b="0">
                <a:solidFill>
                  <a:schemeClr val="tx1"/>
                </a:solidFill>
                <a:latin typeface="Roboto" panose="02000000000000000000" pitchFamily="2" charset="0"/>
                <a:ea typeface="Roboto" panose="02000000000000000000" pitchFamily="2" charset="0"/>
              </a:rPr>
              <a:t>Users may be directly in contact with EWC support in which case support will consult authorizing officer or forward the request </a:t>
            </a:r>
          </a:p>
        </p:txBody>
      </p:sp>
    </p:spTree>
    <p:extLst>
      <p:ext uri="{BB962C8B-B14F-4D97-AF65-F5344CB8AC3E}">
        <p14:creationId xmlns:p14="http://schemas.microsoft.com/office/powerpoint/2010/main" val="16038055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sz="quarter" idx="14"/>
          </p:nvPr>
        </p:nvSpPr>
        <p:spPr>
          <a:xfrm>
            <a:off x="708671" y="936000"/>
            <a:ext cx="5677184" cy="4986000"/>
          </a:xfrm>
        </p:spPr>
        <p:txBody>
          <a:bodyPr/>
          <a:lstStyle/>
          <a:p>
            <a:pPr marL="0" indent="0">
              <a:buClrTx/>
              <a:buNone/>
            </a:pPr>
            <a:r>
              <a:rPr lang="en-GB" sz="1800">
                <a:solidFill>
                  <a:schemeClr val="tx1"/>
                </a:solidFill>
              </a:rPr>
              <a:t>ECMWF and EUMETSAT are in negotiations to host OPERA composites for EWC users in EWC </a:t>
            </a:r>
          </a:p>
          <a:p>
            <a:pPr lvl="1">
              <a:buClrTx/>
              <a:buFont typeface="Arial" panose="020B0604020202020204" pitchFamily="34" charset="0"/>
              <a:buChar char="•"/>
            </a:pPr>
            <a:r>
              <a:rPr lang="en-GB" sz="1600">
                <a:solidFill>
                  <a:schemeClr val="tx1"/>
                </a:solidFill>
              </a:rPr>
              <a:t>OPERA data contains </a:t>
            </a:r>
            <a:r>
              <a:rPr lang="en-GB" sz="1600" b="1">
                <a:solidFill>
                  <a:schemeClr val="tx1"/>
                </a:solidFill>
              </a:rPr>
              <a:t>volume data from radars </a:t>
            </a:r>
            <a:r>
              <a:rPr lang="en-GB" sz="1600">
                <a:solidFill>
                  <a:schemeClr val="tx1"/>
                </a:solidFill>
              </a:rPr>
              <a:t>and </a:t>
            </a:r>
            <a:r>
              <a:rPr lang="en-GB" sz="1600" b="1">
                <a:solidFill>
                  <a:schemeClr val="tx1"/>
                </a:solidFill>
              </a:rPr>
              <a:t>composites</a:t>
            </a:r>
            <a:r>
              <a:rPr lang="en-GB" sz="1600">
                <a:solidFill>
                  <a:schemeClr val="tx1"/>
                </a:solidFill>
              </a:rPr>
              <a:t> covering Europe created by EUMETNET OPERA program</a:t>
            </a:r>
            <a:endParaRPr lang="en-GB" sz="1600"/>
          </a:p>
          <a:p>
            <a:pPr lvl="1">
              <a:buClrTx/>
              <a:buFont typeface="Arial" panose="020B0604020202020204" pitchFamily="34" charset="0"/>
              <a:buChar char="•"/>
            </a:pPr>
            <a:r>
              <a:rPr lang="en-GB" sz="1600">
                <a:solidFill>
                  <a:schemeClr val="tx1"/>
                </a:solidFill>
              </a:rPr>
              <a:t>Most probably provided via S3 buckets  </a:t>
            </a:r>
            <a:br>
              <a:rPr lang="en-GB" sz="1600"/>
            </a:br>
            <a:r>
              <a:rPr lang="en-GB" sz="1600">
                <a:solidFill>
                  <a:schemeClr val="tx1"/>
                </a:solidFill>
              </a:rPr>
              <a:t>(feedback welcome!) </a:t>
            </a:r>
            <a:endParaRPr lang="en-GB" sz="1600" b="1"/>
          </a:p>
          <a:p>
            <a:pPr marL="0" indent="-90000">
              <a:buClrTx/>
              <a:buNone/>
            </a:pPr>
            <a:r>
              <a:rPr lang="en-GB" sz="1800"/>
              <a:t>Users can easily establish data sharing buckets in the EWC for collaboration. Examples:</a:t>
            </a:r>
          </a:p>
          <a:p>
            <a:pPr marL="195750" indent="-194400">
              <a:buClrTx/>
            </a:pPr>
            <a:r>
              <a:rPr lang="en-GB" sz="1600"/>
              <a:t>EUMETSAT is currently coordinating SAF CDOP4 data needs to collaborate in external data access</a:t>
            </a:r>
          </a:p>
          <a:p>
            <a:pPr marL="1350" indent="0">
              <a:buClrTx/>
              <a:buNone/>
            </a:pPr>
            <a:r>
              <a:rPr lang="en-GB" sz="1800"/>
              <a:t>As part of the </a:t>
            </a:r>
            <a:r>
              <a:rPr lang="en-GB" sz="1800">
                <a:hlinkClick r:id="rId3"/>
              </a:rPr>
              <a:t>MAELSTROM EuroHPC</a:t>
            </a:r>
            <a:r>
              <a:rPr lang="en-GB" sz="1800"/>
              <a:t> project that ECMWF is coordinating, six benchmark datasets for machine learning applications from five partners are stored and made available online via S3 buckets</a:t>
            </a:r>
          </a:p>
          <a:p>
            <a:pPr marL="195750" indent="-194400">
              <a:buClrTx/>
            </a:pPr>
            <a:endParaRPr lang="en-GB" sz="160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8609" y="1"/>
            <a:ext cx="5723391" cy="6836274"/>
          </a:xfrm>
          <a:prstGeom prst="rect">
            <a:avLst/>
          </a:prstGeom>
        </p:spPr>
      </p:pic>
      <p:sp>
        <p:nvSpPr>
          <p:cNvPr id="5" name="TextBox 4"/>
          <p:cNvSpPr txBox="1"/>
          <p:nvPr/>
        </p:nvSpPr>
        <p:spPr>
          <a:xfrm>
            <a:off x="7144824" y="6657945"/>
            <a:ext cx="5129930" cy="2000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a:ln>
                  <a:noFill/>
                </a:ln>
                <a:solidFill>
                  <a:prstClr val="black"/>
                </a:solidFill>
                <a:effectLst/>
                <a:uLnTx/>
                <a:uFillTx/>
                <a:latin typeface="Calibri" panose="020F0502020204030204"/>
                <a:ea typeface="+mn-ea"/>
                <a:cs typeface="+mn-cs"/>
              </a:rPr>
              <a:t>Odyssey radar composite. Image taken from OPERA wiki (</a:t>
            </a:r>
            <a:r>
              <a:rPr kumimoji="0" lang="en-GB" sz="700" b="0" i="0" u="none" strike="noStrike" kern="1200" cap="none" spc="0" normalizeH="0" baseline="0" noProof="0">
                <a:ln>
                  <a:noFill/>
                </a:ln>
                <a:solidFill>
                  <a:prstClr val="black"/>
                </a:solidFill>
                <a:effectLst/>
                <a:uLnTx/>
                <a:uFillTx/>
                <a:latin typeface="Calibri" panose="020F0502020204030204"/>
                <a:ea typeface="+mn-ea"/>
                <a:cs typeface="+mn-cs"/>
                <a:hlinkClick r:id="rId5"/>
              </a:rPr>
              <a:t>https://agora.fmi.fi/display/OPERA/Feedback+from+users</a:t>
            </a:r>
            <a:r>
              <a:rPr kumimoji="0" lang="en-GB" sz="700" b="0" i="0" u="none" strike="noStrike" kern="1200" cap="none" spc="0" normalizeH="0" baseline="0" noProof="0">
                <a:ln>
                  <a:noFill/>
                </a:ln>
                <a:solidFill>
                  <a:prstClr val="black"/>
                </a:solidFill>
                <a:effectLst/>
                <a:uLnTx/>
                <a:uFillTx/>
                <a:latin typeface="Calibri" panose="020F0502020204030204"/>
                <a:ea typeface="+mn-ea"/>
                <a:cs typeface="+mn-cs"/>
              </a:rPr>
              <a:t>) Mar 22</a:t>
            </a:r>
          </a:p>
        </p:txBody>
      </p:sp>
      <p:sp>
        <p:nvSpPr>
          <p:cNvPr id="2" name="Title 1"/>
          <p:cNvSpPr>
            <a:spLocks noGrp="1"/>
          </p:cNvSpPr>
          <p:nvPr>
            <p:ph type="title"/>
          </p:nvPr>
        </p:nvSpPr>
        <p:spPr>
          <a:xfrm>
            <a:off x="708671" y="344219"/>
            <a:ext cx="5387329" cy="369332"/>
          </a:xfrm>
        </p:spPr>
        <p:txBody>
          <a:bodyPr>
            <a:normAutofit/>
          </a:bodyPr>
          <a:lstStyle/>
          <a:p>
            <a:r>
              <a:rPr lang="en-GB" sz="3200">
                <a:solidFill>
                  <a:schemeClr val="tx1"/>
                </a:solidFill>
                <a:latin typeface="Dosis" pitchFamily="2" charset="77"/>
              </a:rPr>
              <a:t>External data in EWC</a:t>
            </a:r>
          </a:p>
        </p:txBody>
      </p:sp>
    </p:spTree>
    <p:extLst>
      <p:ext uri="{BB962C8B-B14F-4D97-AF65-F5344CB8AC3E}">
        <p14:creationId xmlns:p14="http://schemas.microsoft.com/office/powerpoint/2010/main" val="2250462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341514" y="3498029"/>
            <a:ext cx="11626850" cy="2225675"/>
          </a:xfrm>
          <a:prstGeom prst="rect">
            <a:avLst/>
          </a:prstGeom>
        </p:spPr>
        <p:txBody>
          <a:bodyPr lIns="91440" tIns="45720" rIns="91440" bIns="45720" anchor="t">
            <a:normAutofit/>
          </a:bodyPr>
          <a:lstStyle/>
          <a:p>
            <a:pPr marL="0" indent="0" algn="ctr">
              <a:buNone/>
            </a:pPr>
            <a:r>
              <a:rPr lang="en-US" sz="2000" i="1">
                <a:solidFill>
                  <a:schemeClr val="tx1"/>
                </a:solidFill>
                <a:latin typeface="Roboto"/>
                <a:ea typeface="Roboto"/>
              </a:rPr>
              <a:t>“The European Weather Cloud aims to be </a:t>
            </a:r>
            <a:r>
              <a:rPr lang="en-US" sz="2000" b="1" i="1">
                <a:solidFill>
                  <a:schemeClr val="tx1"/>
                </a:solidFill>
                <a:latin typeface="Roboto"/>
                <a:ea typeface="Roboto"/>
              </a:rPr>
              <a:t>the cloud-based collaboration platform </a:t>
            </a:r>
            <a:r>
              <a:rPr lang="en-US" sz="2000" i="1">
                <a:solidFill>
                  <a:schemeClr val="tx1"/>
                </a:solidFill>
                <a:latin typeface="Roboto"/>
                <a:ea typeface="Roboto"/>
              </a:rPr>
              <a:t>for </a:t>
            </a:r>
            <a:r>
              <a:rPr lang="en-US" sz="2000" b="1" i="1">
                <a:solidFill>
                  <a:schemeClr val="tx1"/>
                </a:solidFill>
                <a:latin typeface="Roboto"/>
                <a:ea typeface="Roboto"/>
              </a:rPr>
              <a:t>meteorological application development </a:t>
            </a:r>
            <a:r>
              <a:rPr lang="en-US" sz="2000" i="1">
                <a:solidFill>
                  <a:schemeClr val="tx1"/>
                </a:solidFill>
                <a:latin typeface="Roboto"/>
                <a:ea typeface="Roboto"/>
              </a:rPr>
              <a:t>and</a:t>
            </a:r>
            <a:r>
              <a:rPr lang="en-US" sz="2000" b="1" i="1">
                <a:solidFill>
                  <a:schemeClr val="tx1"/>
                </a:solidFill>
                <a:latin typeface="Roboto"/>
                <a:ea typeface="Roboto"/>
              </a:rPr>
              <a:t> operations </a:t>
            </a:r>
            <a:r>
              <a:rPr lang="en-US" sz="2000" i="1">
                <a:solidFill>
                  <a:schemeClr val="tx1"/>
                </a:solidFill>
                <a:latin typeface="Roboto"/>
                <a:ea typeface="Roboto"/>
              </a:rPr>
              <a:t>in Europe and enables the digital transformation of the European Meteorological Infrastructure. The European Weather Cloud is dedicated to support the National Hydro-meteorological Services of the Member States of both ECMWF and EUMETSAT in fulfilling their official duties to protect life and property from impending meteorological hazards.” </a:t>
            </a:r>
            <a:endParaRPr lang="en-US" sz="2000" i="1">
              <a:solidFill>
                <a:schemeClr val="tx1"/>
              </a:solidFill>
              <a:latin typeface="Roboto" panose="02000000000000000000" pitchFamily="2" charset="0"/>
              <a:ea typeface="Roboto" panose="02000000000000000000" pitchFamily="2" charset="0"/>
            </a:endParaRPr>
          </a:p>
          <a:p>
            <a:pPr marL="0" indent="0" algn="ctr">
              <a:buNone/>
            </a:pPr>
            <a:r>
              <a:rPr lang="en-US" sz="2000" i="1">
                <a:solidFill>
                  <a:schemeClr val="tx1"/>
                </a:solidFill>
                <a:latin typeface="Roboto" panose="02000000000000000000" pitchFamily="2" charset="0"/>
                <a:ea typeface="Roboto" panose="02000000000000000000" pitchFamily="2" charset="0"/>
              </a:rPr>
              <a:t>"</a:t>
            </a:r>
            <a:r>
              <a:rPr lang="en-US" sz="2000" b="1" i="1">
                <a:solidFill>
                  <a:schemeClr val="tx1"/>
                </a:solidFill>
                <a:latin typeface="Roboto" panose="02000000000000000000" pitchFamily="2" charset="0"/>
                <a:ea typeface="Roboto" panose="02000000000000000000" pitchFamily="2" charset="0"/>
              </a:rPr>
              <a:t>a community cloud</a:t>
            </a:r>
            <a:r>
              <a:rPr lang="en-US" sz="2000" i="1">
                <a:solidFill>
                  <a:schemeClr val="tx1"/>
                </a:solidFill>
                <a:latin typeface="Roboto" panose="02000000000000000000" pitchFamily="2" charset="0"/>
                <a:ea typeface="Roboto" panose="02000000000000000000" pitchFamily="2" charset="0"/>
              </a:rPr>
              <a:t>"</a:t>
            </a:r>
          </a:p>
          <a:p>
            <a:pPr marL="0" indent="0" algn="ctr">
              <a:buNone/>
            </a:pPr>
            <a:endParaRPr lang="en-GB" sz="2000" i="1">
              <a:solidFill>
                <a:schemeClr val="tx1"/>
              </a:solidFill>
              <a:latin typeface="Roboto" panose="02000000000000000000" pitchFamily="2" charset="0"/>
              <a:ea typeface="Roboto" panose="02000000000000000000" pitchFamily="2" charset="0"/>
            </a:endParaRPr>
          </a:p>
        </p:txBody>
      </p:sp>
      <p:grpSp>
        <p:nvGrpSpPr>
          <p:cNvPr id="10" name="Group 9"/>
          <p:cNvGrpSpPr/>
          <p:nvPr/>
        </p:nvGrpSpPr>
        <p:grpSpPr>
          <a:xfrm>
            <a:off x="3323286" y="609530"/>
            <a:ext cx="5663305" cy="2354623"/>
            <a:chOff x="3271369" y="769951"/>
            <a:chExt cx="5663305" cy="2354623"/>
          </a:xfrm>
        </p:grpSpPr>
        <p:pic>
          <p:nvPicPr>
            <p:cNvPr id="7" name="Picture 8" descr="ECMWF | HiDALGO">
              <a:extLst>
                <a:ext uri="{FF2B5EF4-FFF2-40B4-BE49-F238E27FC236}">
                  <a16:creationId xmlns:a16="http://schemas.microsoft.com/office/drawing/2014/main" id="{919A7F2F-9977-41ED-9B3A-1A0CB490D10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8100" y="777461"/>
              <a:ext cx="2340548" cy="23406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eaching new heights in weather forecasting's exascale future">
              <a:extLst>
                <a:ext uri="{FF2B5EF4-FFF2-40B4-BE49-F238E27FC236}">
                  <a16:creationId xmlns:a16="http://schemas.microsoft.com/office/drawing/2014/main" id="{1B7638FD-FC50-47A6-93BD-47C0F2E8BB5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1369" y="783925"/>
              <a:ext cx="2340551" cy="234064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large machine in a room&#10;&#10;Description automatically generated">
              <a:extLst>
                <a:ext uri="{FF2B5EF4-FFF2-40B4-BE49-F238E27FC236}">
                  <a16:creationId xmlns:a16="http://schemas.microsoft.com/office/drawing/2014/main" id="{5EA99CC6-B3F2-46A7-A8CC-024CD23B9A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418" t="13646" r="24856" b="9766"/>
            <a:stretch/>
          </p:blipFill>
          <p:spPr>
            <a:xfrm>
              <a:off x="6944828" y="769951"/>
              <a:ext cx="1989846" cy="2345495"/>
            </a:xfrm>
            <a:prstGeom prst="rect">
              <a:avLst/>
            </a:prstGeom>
            <a:noFill/>
            <a:ln w="44450">
              <a:noFill/>
            </a:ln>
          </p:spPr>
        </p:pic>
      </p:grpSp>
    </p:spTree>
    <p:extLst>
      <p:ext uri="{BB962C8B-B14F-4D97-AF65-F5344CB8AC3E}">
        <p14:creationId xmlns:p14="http://schemas.microsoft.com/office/powerpoint/2010/main" val="2652926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989D8-7A15-A835-E474-C530A5432450}"/>
              </a:ext>
            </a:extLst>
          </p:cNvPr>
          <p:cNvSpPr>
            <a:spLocks noGrp="1"/>
          </p:cNvSpPr>
          <p:nvPr>
            <p:ph type="title"/>
          </p:nvPr>
        </p:nvSpPr>
        <p:spPr/>
        <p:txBody>
          <a:bodyPr/>
          <a:lstStyle/>
          <a:p>
            <a:r>
              <a:rPr lang="en-GB"/>
              <a:t>More information</a:t>
            </a:r>
          </a:p>
        </p:txBody>
      </p:sp>
      <p:sp>
        <p:nvSpPr>
          <p:cNvPr id="4" name="Slide Number Placeholder 3">
            <a:extLst>
              <a:ext uri="{FF2B5EF4-FFF2-40B4-BE49-F238E27FC236}">
                <a16:creationId xmlns:a16="http://schemas.microsoft.com/office/drawing/2014/main" id="{D8803D3C-8E79-3D53-C01B-17BC8DE244D8}"/>
              </a:ext>
            </a:extLst>
          </p:cNvPr>
          <p:cNvSpPr>
            <a:spLocks noGrp="1"/>
          </p:cNvSpPr>
          <p:nvPr>
            <p:ph type="sldNum" sz="quarter" idx="10"/>
          </p:nvPr>
        </p:nvSpPr>
        <p:spPr>
          <a:xfrm>
            <a:off x="11077285" y="6151880"/>
            <a:ext cx="1114715" cy="194575"/>
          </a:xfrm>
        </p:spPr>
        <p:txBody>
          <a:bodyPr/>
          <a:lstStyle/>
          <a:p>
            <a:fld id="{6B3B0B0F-E794-1244-9699-107C60B9C23A}" type="slidenum">
              <a:rPr lang="en-US" smtClean="0"/>
              <a:pPr/>
              <a:t>20</a:t>
            </a:fld>
            <a:endParaRPr lang="en-US"/>
          </a:p>
        </p:txBody>
      </p:sp>
      <p:grpSp>
        <p:nvGrpSpPr>
          <p:cNvPr id="22" name="Group 21">
            <a:extLst>
              <a:ext uri="{FF2B5EF4-FFF2-40B4-BE49-F238E27FC236}">
                <a16:creationId xmlns:a16="http://schemas.microsoft.com/office/drawing/2014/main" id="{62923E24-AE74-B13C-01DE-2F306683B9A1}"/>
              </a:ext>
            </a:extLst>
          </p:cNvPr>
          <p:cNvGrpSpPr/>
          <p:nvPr/>
        </p:nvGrpSpPr>
        <p:grpSpPr>
          <a:xfrm>
            <a:off x="167640" y="1052479"/>
            <a:ext cx="4800600" cy="2675864"/>
            <a:chOff x="167640" y="1159159"/>
            <a:chExt cx="4800600" cy="2675864"/>
          </a:xfrm>
        </p:grpSpPr>
        <p:sp>
          <p:nvSpPr>
            <p:cNvPr id="6" name="TextBox 5">
              <a:extLst>
                <a:ext uri="{FF2B5EF4-FFF2-40B4-BE49-F238E27FC236}">
                  <a16:creationId xmlns:a16="http://schemas.microsoft.com/office/drawing/2014/main" id="{3B6FD0E2-AE14-2B9F-FDAC-D8C71B0B37B2}"/>
                </a:ext>
              </a:extLst>
            </p:cNvPr>
            <p:cNvSpPr txBox="1"/>
            <p:nvPr/>
          </p:nvSpPr>
          <p:spPr>
            <a:xfrm>
              <a:off x="640082" y="3496469"/>
              <a:ext cx="3703318" cy="338554"/>
            </a:xfrm>
            <a:prstGeom prst="rect">
              <a:avLst/>
            </a:prstGeom>
            <a:noFill/>
          </p:spPr>
          <p:txBody>
            <a:bodyPr wrap="square">
              <a:spAutoFit/>
            </a:bodyPr>
            <a:lstStyle/>
            <a:p>
              <a:r>
                <a:rPr lang="en-GB" sz="1600" b="0">
                  <a:solidFill>
                    <a:schemeClr val="tx1"/>
                  </a:solidFill>
                  <a:latin typeface="Roboto" panose="02000000000000000000" pitchFamily="2" charset="0"/>
                  <a:ea typeface="Roboto" panose="02000000000000000000" pitchFamily="2" charset="0"/>
                  <a:hlinkClick r:id="rId3"/>
                </a:rPr>
                <a:t>https://www.europeanweather.cloud</a:t>
              </a:r>
              <a:endParaRPr lang="en-GB" sz="1600" b="0">
                <a:solidFill>
                  <a:schemeClr val="tx1"/>
                </a:solidFill>
                <a:latin typeface="Roboto" panose="02000000000000000000" pitchFamily="2" charset="0"/>
                <a:ea typeface="Roboto" panose="02000000000000000000" pitchFamily="2" charset="0"/>
              </a:endParaRPr>
            </a:p>
          </p:txBody>
        </p:sp>
        <p:pic>
          <p:nvPicPr>
            <p:cNvPr id="8" name="Picture 7" descr="Graphical user interface, website&#10;&#10;Description automatically generated">
              <a:extLst>
                <a:ext uri="{FF2B5EF4-FFF2-40B4-BE49-F238E27FC236}">
                  <a16:creationId xmlns:a16="http://schemas.microsoft.com/office/drawing/2014/main" id="{6839CCFE-2D84-0014-AA2D-625FE61F30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640" y="1159159"/>
              <a:ext cx="4800600" cy="2337311"/>
            </a:xfrm>
            <a:prstGeom prst="rect">
              <a:avLst/>
            </a:prstGeom>
          </p:spPr>
        </p:pic>
      </p:grpSp>
      <p:grpSp>
        <p:nvGrpSpPr>
          <p:cNvPr id="23" name="Group 22">
            <a:extLst>
              <a:ext uri="{FF2B5EF4-FFF2-40B4-BE49-F238E27FC236}">
                <a16:creationId xmlns:a16="http://schemas.microsoft.com/office/drawing/2014/main" id="{2A0FC005-FC7E-D7E7-681F-A0296C0BAD42}"/>
              </a:ext>
            </a:extLst>
          </p:cNvPr>
          <p:cNvGrpSpPr/>
          <p:nvPr/>
        </p:nvGrpSpPr>
        <p:grpSpPr>
          <a:xfrm>
            <a:off x="5065651" y="1052479"/>
            <a:ext cx="3725082" cy="2675864"/>
            <a:chOff x="5065651" y="1159159"/>
            <a:chExt cx="3725082" cy="2675864"/>
          </a:xfrm>
        </p:grpSpPr>
        <p:sp>
          <p:nvSpPr>
            <p:cNvPr id="10" name="TextBox 9">
              <a:extLst>
                <a:ext uri="{FF2B5EF4-FFF2-40B4-BE49-F238E27FC236}">
                  <a16:creationId xmlns:a16="http://schemas.microsoft.com/office/drawing/2014/main" id="{425B0985-7459-36B0-5E06-D3B4F25CEC72}"/>
                </a:ext>
              </a:extLst>
            </p:cNvPr>
            <p:cNvSpPr txBox="1"/>
            <p:nvPr/>
          </p:nvSpPr>
          <p:spPr>
            <a:xfrm>
              <a:off x="5280898" y="3496469"/>
              <a:ext cx="3294589" cy="338554"/>
            </a:xfrm>
            <a:prstGeom prst="rect">
              <a:avLst/>
            </a:prstGeom>
            <a:noFill/>
          </p:spPr>
          <p:txBody>
            <a:bodyPr wrap="square">
              <a:spAutoFit/>
            </a:bodyPr>
            <a:lstStyle/>
            <a:p>
              <a:pPr algn="ctr"/>
              <a:r>
                <a:rPr lang="en-GB" sz="1600" b="0">
                  <a:solidFill>
                    <a:schemeClr val="tx1"/>
                  </a:solidFill>
                  <a:latin typeface="Roboto" panose="02000000000000000000" pitchFamily="2" charset="0"/>
                  <a:ea typeface="Roboto" panose="02000000000000000000" pitchFamily="2" charset="0"/>
                  <a:hlinkClick r:id="rId5"/>
                </a:rPr>
                <a:t>Knowledge Base</a:t>
              </a:r>
              <a:endParaRPr lang="en-GB" sz="1600" b="0">
                <a:solidFill>
                  <a:schemeClr val="tx1"/>
                </a:solidFill>
                <a:latin typeface="Roboto" panose="02000000000000000000" pitchFamily="2" charset="0"/>
                <a:ea typeface="Roboto" panose="02000000000000000000" pitchFamily="2" charset="0"/>
              </a:endParaRPr>
            </a:p>
          </p:txBody>
        </p:sp>
        <p:pic>
          <p:nvPicPr>
            <p:cNvPr id="12" name="Picture 11" descr="Graphical user interface, application&#10;&#10;Description automatically generated">
              <a:extLst>
                <a:ext uri="{FF2B5EF4-FFF2-40B4-BE49-F238E27FC236}">
                  <a16:creationId xmlns:a16="http://schemas.microsoft.com/office/drawing/2014/main" id="{D461F487-02D3-505B-D77D-61E8E036CE41}"/>
                </a:ext>
              </a:extLst>
            </p:cNvPr>
            <p:cNvPicPr>
              <a:picLocks noChangeAspect="1"/>
            </p:cNvPicPr>
            <p:nvPr/>
          </p:nvPicPr>
          <p:blipFill rotWithShape="1">
            <a:blip r:embed="rId6">
              <a:extLst>
                <a:ext uri="{28A0092B-C50C-407E-A947-70E740481C1C}">
                  <a14:useLocalDpi xmlns:a14="http://schemas.microsoft.com/office/drawing/2010/main" val="0"/>
                </a:ext>
              </a:extLst>
            </a:blip>
            <a:srcRect l="15714"/>
            <a:stretch/>
          </p:blipFill>
          <p:spPr>
            <a:xfrm>
              <a:off x="5065651" y="1159159"/>
              <a:ext cx="3725082" cy="2162678"/>
            </a:xfrm>
            <a:prstGeom prst="rect">
              <a:avLst/>
            </a:prstGeom>
          </p:spPr>
        </p:pic>
      </p:grpSp>
      <p:grpSp>
        <p:nvGrpSpPr>
          <p:cNvPr id="24" name="Group 23">
            <a:extLst>
              <a:ext uri="{FF2B5EF4-FFF2-40B4-BE49-F238E27FC236}">
                <a16:creationId xmlns:a16="http://schemas.microsoft.com/office/drawing/2014/main" id="{AA317F8F-179E-8D77-94E1-6F9205AB30A5}"/>
              </a:ext>
            </a:extLst>
          </p:cNvPr>
          <p:cNvGrpSpPr/>
          <p:nvPr/>
        </p:nvGrpSpPr>
        <p:grpSpPr>
          <a:xfrm>
            <a:off x="9021621" y="1052479"/>
            <a:ext cx="3170379" cy="2787808"/>
            <a:chOff x="9021621" y="1159159"/>
            <a:chExt cx="3170379" cy="2787808"/>
          </a:xfrm>
        </p:grpSpPr>
        <p:pic>
          <p:nvPicPr>
            <p:cNvPr id="14" name="Picture 13" descr="Graphical user interface, text, application, email&#10;&#10;Description automatically generated">
              <a:extLst>
                <a:ext uri="{FF2B5EF4-FFF2-40B4-BE49-F238E27FC236}">
                  <a16:creationId xmlns:a16="http://schemas.microsoft.com/office/drawing/2014/main" id="{CE345950-35CC-2F05-4F4B-FF0A42D52CC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21621" y="1159159"/>
              <a:ext cx="3170379" cy="2787808"/>
            </a:xfrm>
            <a:prstGeom prst="rect">
              <a:avLst/>
            </a:prstGeom>
          </p:spPr>
        </p:pic>
        <p:sp>
          <p:nvSpPr>
            <p:cNvPr id="16" name="TextBox 15">
              <a:extLst>
                <a:ext uri="{FF2B5EF4-FFF2-40B4-BE49-F238E27FC236}">
                  <a16:creationId xmlns:a16="http://schemas.microsoft.com/office/drawing/2014/main" id="{AEDDE1E5-4A7E-4C09-4CE4-62FD2EEC37B3}"/>
                </a:ext>
              </a:extLst>
            </p:cNvPr>
            <p:cNvSpPr txBox="1"/>
            <p:nvPr/>
          </p:nvSpPr>
          <p:spPr>
            <a:xfrm>
              <a:off x="9475311" y="3496469"/>
              <a:ext cx="2262998" cy="338554"/>
            </a:xfrm>
            <a:prstGeom prst="rect">
              <a:avLst/>
            </a:prstGeom>
            <a:noFill/>
          </p:spPr>
          <p:txBody>
            <a:bodyPr wrap="square">
              <a:spAutoFit/>
            </a:bodyPr>
            <a:lstStyle/>
            <a:p>
              <a:pPr algn="ctr"/>
              <a:r>
                <a:rPr lang="en-GB" sz="1600" b="0">
                  <a:solidFill>
                    <a:schemeClr val="tx1"/>
                  </a:solidFill>
                  <a:latin typeface="Roboto" panose="02000000000000000000" pitchFamily="2" charset="0"/>
                  <a:ea typeface="Roboto" panose="02000000000000000000" pitchFamily="2" charset="0"/>
                  <a:hlinkClick r:id="rId8"/>
                </a:rPr>
                <a:t>User Support</a:t>
              </a:r>
              <a:endParaRPr lang="en-GB" sz="1600" b="0">
                <a:solidFill>
                  <a:schemeClr val="tx1"/>
                </a:solidFill>
                <a:latin typeface="Roboto" panose="02000000000000000000" pitchFamily="2" charset="0"/>
                <a:ea typeface="Roboto" panose="02000000000000000000" pitchFamily="2" charset="0"/>
              </a:endParaRPr>
            </a:p>
          </p:txBody>
        </p:sp>
      </p:grpSp>
      <p:grpSp>
        <p:nvGrpSpPr>
          <p:cNvPr id="21" name="Group 20">
            <a:extLst>
              <a:ext uri="{FF2B5EF4-FFF2-40B4-BE49-F238E27FC236}">
                <a16:creationId xmlns:a16="http://schemas.microsoft.com/office/drawing/2014/main" id="{3E0F04E7-AD2C-556F-C6F0-F76E80A6EECA}"/>
              </a:ext>
            </a:extLst>
          </p:cNvPr>
          <p:cNvGrpSpPr/>
          <p:nvPr/>
        </p:nvGrpSpPr>
        <p:grpSpPr>
          <a:xfrm>
            <a:off x="4143546" y="3902975"/>
            <a:ext cx="3703318" cy="2007418"/>
            <a:chOff x="4143546" y="4009655"/>
            <a:chExt cx="3703318" cy="2007418"/>
          </a:xfrm>
        </p:grpSpPr>
        <p:pic>
          <p:nvPicPr>
            <p:cNvPr id="18" name="Picture 17" descr="Logo, company name&#10;&#10;Description automatically generated">
              <a:extLst>
                <a:ext uri="{FF2B5EF4-FFF2-40B4-BE49-F238E27FC236}">
                  <a16:creationId xmlns:a16="http://schemas.microsoft.com/office/drawing/2014/main" id="{6E5F9FE8-10FA-BA30-F526-6A0EE6D82A9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52485" y="4009655"/>
              <a:ext cx="2885440" cy="1702410"/>
            </a:xfrm>
            <a:prstGeom prst="rect">
              <a:avLst/>
            </a:prstGeom>
          </p:spPr>
        </p:pic>
        <p:sp>
          <p:nvSpPr>
            <p:cNvPr id="20" name="TextBox 19">
              <a:extLst>
                <a:ext uri="{FF2B5EF4-FFF2-40B4-BE49-F238E27FC236}">
                  <a16:creationId xmlns:a16="http://schemas.microsoft.com/office/drawing/2014/main" id="{D53E0FA6-5111-5D65-4056-D8209CFB5DE6}"/>
                </a:ext>
              </a:extLst>
            </p:cNvPr>
            <p:cNvSpPr txBox="1"/>
            <p:nvPr/>
          </p:nvSpPr>
          <p:spPr>
            <a:xfrm>
              <a:off x="4143546" y="5678519"/>
              <a:ext cx="3703318" cy="338554"/>
            </a:xfrm>
            <a:prstGeom prst="rect">
              <a:avLst/>
            </a:prstGeom>
            <a:noFill/>
          </p:spPr>
          <p:txBody>
            <a:bodyPr wrap="square">
              <a:spAutoFit/>
            </a:bodyPr>
            <a:lstStyle/>
            <a:p>
              <a:pPr algn="ctr"/>
              <a:r>
                <a:rPr lang="en-GB" sz="1600" b="0">
                  <a:solidFill>
                    <a:schemeClr val="tx1"/>
                  </a:solidFill>
                  <a:latin typeface="Roboto" panose="02000000000000000000" pitchFamily="2" charset="0"/>
                  <a:ea typeface="Roboto" panose="02000000000000000000" pitchFamily="2" charset="0"/>
                  <a:hlinkClick r:id="rId3"/>
                </a:rPr>
                <a:t>https://chat.europeanweather.cloud</a:t>
              </a:r>
              <a:endParaRPr lang="en-GB" sz="1600" b="0">
                <a:solidFill>
                  <a:schemeClr val="tx1"/>
                </a:solidFill>
                <a:latin typeface="Roboto" panose="02000000000000000000" pitchFamily="2" charset="0"/>
                <a:ea typeface="Roboto" panose="02000000000000000000" pitchFamily="2" charset="0"/>
              </a:endParaRPr>
            </a:p>
          </p:txBody>
        </p:sp>
      </p:grpSp>
      <p:sp>
        <p:nvSpPr>
          <p:cNvPr id="25" name="TextBox 24">
            <a:extLst>
              <a:ext uri="{FF2B5EF4-FFF2-40B4-BE49-F238E27FC236}">
                <a16:creationId xmlns:a16="http://schemas.microsoft.com/office/drawing/2014/main" id="{1E0AFF37-1DFE-88E5-9C4D-CC342B15359A}"/>
              </a:ext>
            </a:extLst>
          </p:cNvPr>
          <p:cNvSpPr txBox="1"/>
          <p:nvPr/>
        </p:nvSpPr>
        <p:spPr>
          <a:xfrm rot="19800000">
            <a:off x="4899659" y="4585097"/>
            <a:ext cx="2392680" cy="523220"/>
          </a:xfrm>
          <a:prstGeom prst="rect">
            <a:avLst/>
          </a:prstGeom>
          <a:noFill/>
          <a:ln w="28575">
            <a:solidFill>
              <a:srgbClr val="FF0000"/>
            </a:solidFill>
            <a:prstDash val="dash"/>
          </a:ln>
        </p:spPr>
        <p:txBody>
          <a:bodyPr wrap="square" rtlCol="0">
            <a:spAutoFit/>
          </a:bodyPr>
          <a:lstStyle/>
          <a:p>
            <a:r>
              <a:rPr lang="en-GB" sz="2800">
                <a:solidFill>
                  <a:srgbClr val="FF0000"/>
                </a:solidFill>
                <a:latin typeface="Roboto" panose="02000000000000000000" pitchFamily="2" charset="0"/>
                <a:ea typeface="Roboto" panose="02000000000000000000" pitchFamily="2" charset="0"/>
              </a:rPr>
              <a:t>Coming soon!</a:t>
            </a:r>
          </a:p>
        </p:txBody>
      </p:sp>
    </p:spTree>
    <p:extLst>
      <p:ext uri="{BB962C8B-B14F-4D97-AF65-F5344CB8AC3E}">
        <p14:creationId xmlns:p14="http://schemas.microsoft.com/office/powerpoint/2010/main" val="21663840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lIns="0" tIns="0" rIns="0" bIns="0"/>
          <a:lstStyle/>
          <a:p>
            <a:r>
              <a:rPr lang="en-GB"/>
              <a:t>EUMESTAT R&amp;D calls and ECMWF Special projects</a:t>
            </a:r>
          </a:p>
        </p:txBody>
      </p:sp>
      <p:sp>
        <p:nvSpPr>
          <p:cNvPr id="5" name="Text Placeholder 4">
            <a:extLst>
              <a:ext uri="{FF2B5EF4-FFF2-40B4-BE49-F238E27FC236}">
                <a16:creationId xmlns:a16="http://schemas.microsoft.com/office/drawing/2014/main" id="{B2BA7896-EB71-7346-B552-699B61E3C487}"/>
              </a:ext>
            </a:extLst>
          </p:cNvPr>
          <p:cNvSpPr>
            <a:spLocks noGrp="1"/>
          </p:cNvSpPr>
          <p:nvPr>
            <p:ph type="body" sz="quarter" idx="4294967295"/>
          </p:nvPr>
        </p:nvSpPr>
        <p:spPr>
          <a:xfrm>
            <a:off x="710074" y="903867"/>
            <a:ext cx="11018004" cy="4028122"/>
          </a:xfrm>
        </p:spPr>
        <p:txBody>
          <a:bodyPr>
            <a:normAutofit fontScale="92500"/>
          </a:bodyPr>
          <a:lstStyle/>
          <a:p>
            <a:pPr>
              <a:spcBef>
                <a:spcPts val="0"/>
              </a:spcBef>
              <a:spcAft>
                <a:spcPts val="1200"/>
              </a:spcAft>
              <a:buClrTx/>
            </a:pPr>
            <a:r>
              <a:rPr lang="en-US" sz="2099">
                <a:solidFill>
                  <a:schemeClr val="tx1"/>
                </a:solidFill>
                <a:latin typeface="Roboto" panose="02000000000000000000" pitchFamily="2" charset="0"/>
                <a:ea typeface="Roboto" panose="02000000000000000000" pitchFamily="2" charset="0"/>
              </a:rPr>
              <a:t>ECMWF Special </a:t>
            </a:r>
            <a:r>
              <a:rPr lang="en-US" sz="2100">
                <a:solidFill>
                  <a:schemeClr val="tx1"/>
                </a:solidFill>
                <a:latin typeface="Roboto" panose="02000000000000000000" pitchFamily="2" charset="0"/>
                <a:ea typeface="Roboto" panose="02000000000000000000" pitchFamily="2" charset="0"/>
              </a:rPr>
              <a:t>projects </a:t>
            </a:r>
            <a:r>
              <a:rPr lang="en-GB" sz="2100">
                <a:solidFill>
                  <a:schemeClr val="tx1"/>
                </a:solidFill>
                <a:latin typeface="Roboto" panose="02000000000000000000" pitchFamily="2" charset="0"/>
                <a:ea typeface="Roboto" panose="02000000000000000000" pitchFamily="2" charset="0"/>
              </a:rPr>
              <a:t>experiments or investigations of a scientific or technical nature, undertaken by one or more Member States, likely to be of interest to the general scientific community</a:t>
            </a:r>
            <a:r>
              <a:rPr lang="en-US" sz="2100">
                <a:solidFill>
                  <a:schemeClr val="tx1"/>
                </a:solidFill>
                <a:latin typeface="Roboto" panose="02000000000000000000" pitchFamily="2" charset="0"/>
                <a:ea typeface="Roboto" panose="02000000000000000000" pitchFamily="2" charset="0"/>
              </a:rPr>
              <a:t> </a:t>
            </a:r>
          </a:p>
          <a:p>
            <a:pPr lvl="1">
              <a:spcBef>
                <a:spcPts val="0"/>
              </a:spcBef>
              <a:spcAft>
                <a:spcPts val="1200"/>
              </a:spcAft>
              <a:buClrTx/>
            </a:pPr>
            <a:r>
              <a:rPr lang="en-US" sz="1699">
                <a:solidFill>
                  <a:schemeClr val="tx1"/>
                </a:solidFill>
                <a:latin typeface="Roboto" panose="02000000000000000000" pitchFamily="2" charset="0"/>
                <a:ea typeface="Roboto" panose="02000000000000000000" pitchFamily="2" charset="0"/>
              </a:rPr>
              <a:t>Traditionally for HPCF resources</a:t>
            </a:r>
          </a:p>
          <a:p>
            <a:pPr lvl="1">
              <a:spcBef>
                <a:spcPts val="0"/>
              </a:spcBef>
              <a:spcAft>
                <a:spcPts val="1200"/>
              </a:spcAft>
              <a:buClrTx/>
            </a:pPr>
            <a:r>
              <a:rPr lang="en-US" sz="1699">
                <a:solidFill>
                  <a:schemeClr val="tx1"/>
                </a:solidFill>
                <a:latin typeface="Roboto" panose="02000000000000000000" pitchFamily="2" charset="0"/>
                <a:ea typeface="Roboto" panose="02000000000000000000" pitchFamily="2" charset="0"/>
              </a:rPr>
              <a:t>They can now include EWC resources in their request</a:t>
            </a:r>
          </a:p>
          <a:p>
            <a:pPr lvl="1">
              <a:spcBef>
                <a:spcPts val="0"/>
              </a:spcBef>
              <a:spcAft>
                <a:spcPts val="1200"/>
              </a:spcAft>
              <a:buClrTx/>
            </a:pPr>
            <a:r>
              <a:rPr lang="en-US" sz="1699">
                <a:solidFill>
                  <a:schemeClr val="tx1"/>
                </a:solidFill>
                <a:latin typeface="Roboto" panose="02000000000000000000" pitchFamily="2" charset="0"/>
                <a:ea typeface="Roboto" panose="02000000000000000000" pitchFamily="2" charset="0"/>
                <a:hlinkClick r:id="rId3"/>
              </a:rPr>
              <a:t>https://www.ecmwf.int/en/research/special-projects/special-project-application</a:t>
            </a:r>
            <a:r>
              <a:rPr lang="en-US" sz="1699">
                <a:solidFill>
                  <a:schemeClr val="tx1"/>
                </a:solidFill>
                <a:latin typeface="Roboto" panose="02000000000000000000" pitchFamily="2" charset="0"/>
                <a:ea typeface="Roboto" panose="02000000000000000000" pitchFamily="2" charset="0"/>
              </a:rPr>
              <a:t> </a:t>
            </a:r>
          </a:p>
          <a:p>
            <a:pPr>
              <a:spcBef>
                <a:spcPts val="0"/>
              </a:spcBef>
              <a:spcAft>
                <a:spcPts val="1200"/>
              </a:spcAft>
              <a:buClrTx/>
            </a:pPr>
            <a:r>
              <a:rPr lang="en-US" sz="2099">
                <a:solidFill>
                  <a:schemeClr val="tx1"/>
                </a:solidFill>
                <a:latin typeface="Roboto" panose="02000000000000000000" pitchFamily="2" charset="0"/>
                <a:ea typeface="Roboto" panose="02000000000000000000" pitchFamily="2" charset="0"/>
              </a:rPr>
              <a:t>Researchers from member states’ public institutions can now apply annually for resources for research and development (R&amp;D) projects to be conducted on EWC at EUMETSAT. </a:t>
            </a:r>
          </a:p>
          <a:p>
            <a:pPr lvl="1">
              <a:spcBef>
                <a:spcPts val="0"/>
              </a:spcBef>
              <a:spcAft>
                <a:spcPts val="1200"/>
              </a:spcAft>
              <a:buClrTx/>
            </a:pPr>
            <a:r>
              <a:rPr lang="en-GB" sz="1699">
                <a:solidFill>
                  <a:schemeClr val="tx1"/>
                </a:solidFill>
                <a:latin typeface="Roboto" panose="02000000000000000000" pitchFamily="2" charset="0"/>
                <a:ea typeface="Roboto" panose="02000000000000000000" pitchFamily="2" charset="0"/>
              </a:rPr>
              <a:t>Also possible to apply for the fast-track project which can have more limited resources and in maximum duration of maximum of one year</a:t>
            </a:r>
          </a:p>
          <a:p>
            <a:pPr lvl="1">
              <a:spcBef>
                <a:spcPts val="0"/>
              </a:spcBef>
              <a:spcAft>
                <a:spcPts val="1200"/>
              </a:spcAft>
              <a:buClrTx/>
            </a:pPr>
            <a:r>
              <a:rPr lang="en-GB" sz="1699">
                <a:solidFill>
                  <a:schemeClr val="tx1"/>
                </a:solidFill>
                <a:latin typeface="Roboto" panose="02000000000000000000" pitchFamily="2" charset="0"/>
                <a:ea typeface="Roboto" panose="02000000000000000000" pitchFamily="2" charset="0"/>
                <a:hlinkClick r:id="rId4"/>
              </a:rPr>
              <a:t>https://www.eumetsat.int/european-weather-cloud-research-development-call</a:t>
            </a:r>
            <a:r>
              <a:rPr lang="en-GB" sz="1699">
                <a:solidFill>
                  <a:schemeClr val="tx1"/>
                </a:solidFill>
                <a:latin typeface="Roboto" panose="02000000000000000000" pitchFamily="2" charset="0"/>
                <a:ea typeface="Roboto" panose="02000000000000000000" pitchFamily="2" charset="0"/>
              </a:rPr>
              <a:t> </a:t>
            </a:r>
          </a:p>
        </p:txBody>
      </p:sp>
      <p:sp>
        <p:nvSpPr>
          <p:cNvPr id="103" name="Rectangle 102"/>
          <p:cNvSpPr/>
          <p:nvPr/>
        </p:nvSpPr>
        <p:spPr>
          <a:xfrm rot="18184113">
            <a:off x="8769635" y="5779792"/>
            <a:ext cx="460770" cy="9271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799"/>
          </a:p>
        </p:txBody>
      </p:sp>
      <p:sp>
        <p:nvSpPr>
          <p:cNvPr id="104" name="Rectangle 103"/>
          <p:cNvSpPr/>
          <p:nvPr/>
        </p:nvSpPr>
        <p:spPr>
          <a:xfrm rot="18184113">
            <a:off x="9172887" y="5738241"/>
            <a:ext cx="460770" cy="9271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799"/>
          </a:p>
        </p:txBody>
      </p:sp>
      <p:sp>
        <p:nvSpPr>
          <p:cNvPr id="2" name="Slide Number Placeholder 3">
            <a:extLst>
              <a:ext uri="{FF2B5EF4-FFF2-40B4-BE49-F238E27FC236}">
                <a16:creationId xmlns:a16="http://schemas.microsoft.com/office/drawing/2014/main" id="{9494C19E-1927-CC66-7856-55C1FF4E38DA}"/>
              </a:ext>
            </a:extLst>
          </p:cNvPr>
          <p:cNvSpPr>
            <a:spLocks noGrp="1"/>
          </p:cNvSpPr>
          <p:nvPr>
            <p:ph type="sldNum" sz="quarter" idx="10"/>
          </p:nvPr>
        </p:nvSpPr>
        <p:spPr>
          <a:xfrm>
            <a:off x="11075989" y="6258560"/>
            <a:ext cx="1114425" cy="194575"/>
          </a:xfrm>
        </p:spPr>
        <p:txBody>
          <a:bodyPr/>
          <a:lstStyle/>
          <a:p>
            <a:fld id="{6B3B0B0F-E794-1244-9699-107C60B9C23A}" type="slidenum">
              <a:rPr lang="en-US" smtClean="0"/>
              <a:pPr/>
              <a:t>21</a:t>
            </a:fld>
            <a:endParaRPr lang="en-US"/>
          </a:p>
        </p:txBody>
      </p:sp>
      <p:graphicFrame>
        <p:nvGraphicFramePr>
          <p:cNvPr id="3" name="Table 3">
            <a:extLst>
              <a:ext uri="{FF2B5EF4-FFF2-40B4-BE49-F238E27FC236}">
                <a16:creationId xmlns:a16="http://schemas.microsoft.com/office/drawing/2014/main" id="{B965EEF3-75B2-2656-3DE6-CEFF69D9C549}"/>
              </a:ext>
            </a:extLst>
          </p:cNvPr>
          <p:cNvGraphicFramePr>
            <a:graphicFrameLocks noGrp="1"/>
          </p:cNvGraphicFramePr>
          <p:nvPr/>
        </p:nvGraphicFramePr>
        <p:xfrm>
          <a:off x="1674082" y="4931989"/>
          <a:ext cx="8125884" cy="1112520"/>
        </p:xfrm>
        <a:graphic>
          <a:graphicData uri="http://schemas.openxmlformats.org/drawingml/2006/table">
            <a:tbl>
              <a:tblPr firstRow="1" bandRow="1">
                <a:tableStyleId>{5C22544A-7EE6-4342-B048-85BDC9FD1C3A}</a:tableStyleId>
              </a:tblPr>
              <a:tblGrid>
                <a:gridCol w="2708628">
                  <a:extLst>
                    <a:ext uri="{9D8B030D-6E8A-4147-A177-3AD203B41FA5}">
                      <a16:colId xmlns:a16="http://schemas.microsoft.com/office/drawing/2014/main" val="363017048"/>
                    </a:ext>
                  </a:extLst>
                </a:gridCol>
                <a:gridCol w="2708628">
                  <a:extLst>
                    <a:ext uri="{9D8B030D-6E8A-4147-A177-3AD203B41FA5}">
                      <a16:colId xmlns:a16="http://schemas.microsoft.com/office/drawing/2014/main" val="3217197965"/>
                    </a:ext>
                  </a:extLst>
                </a:gridCol>
                <a:gridCol w="2708628">
                  <a:extLst>
                    <a:ext uri="{9D8B030D-6E8A-4147-A177-3AD203B41FA5}">
                      <a16:colId xmlns:a16="http://schemas.microsoft.com/office/drawing/2014/main" val="2324414878"/>
                    </a:ext>
                  </a:extLst>
                </a:gridCol>
              </a:tblGrid>
              <a:tr h="370840">
                <a:tc>
                  <a:txBody>
                    <a:bodyPr/>
                    <a:lstStyle/>
                    <a:p>
                      <a:endParaRPr lang="en-GB"/>
                    </a:p>
                  </a:txBody>
                  <a:tcPr/>
                </a:tc>
                <a:tc>
                  <a:txBody>
                    <a:bodyPr/>
                    <a:lstStyle/>
                    <a:p>
                      <a:r>
                        <a:rPr lang="en-GB"/>
                        <a:t>EUMETSAT</a:t>
                      </a:r>
                    </a:p>
                  </a:txBody>
                  <a:tcPr/>
                </a:tc>
                <a:tc>
                  <a:txBody>
                    <a:bodyPr/>
                    <a:lstStyle/>
                    <a:p>
                      <a:r>
                        <a:rPr lang="en-GB"/>
                        <a:t>ECWMF</a:t>
                      </a:r>
                    </a:p>
                  </a:txBody>
                  <a:tcPr/>
                </a:tc>
                <a:extLst>
                  <a:ext uri="{0D108BD9-81ED-4DB2-BD59-A6C34878D82A}">
                    <a16:rowId xmlns:a16="http://schemas.microsoft.com/office/drawing/2014/main" val="3177763544"/>
                  </a:ext>
                </a:extLst>
              </a:tr>
              <a:tr h="370840">
                <a:tc>
                  <a:txBody>
                    <a:bodyPr/>
                    <a:lstStyle/>
                    <a:p>
                      <a:r>
                        <a:rPr lang="en-GB"/>
                        <a:t>Application Deadline</a:t>
                      </a:r>
                    </a:p>
                  </a:txBody>
                  <a:tcPr/>
                </a:tc>
                <a:tc>
                  <a:txBody>
                    <a:bodyPr/>
                    <a:lstStyle/>
                    <a:p>
                      <a:r>
                        <a:rPr lang="en-GB"/>
                        <a:t>End of November</a:t>
                      </a:r>
                    </a:p>
                  </a:txBody>
                  <a:tcPr/>
                </a:tc>
                <a:tc>
                  <a:txBody>
                    <a:bodyPr/>
                    <a:lstStyle/>
                    <a:p>
                      <a:r>
                        <a:rPr lang="en-GB"/>
                        <a:t>End of June</a:t>
                      </a:r>
                    </a:p>
                  </a:txBody>
                  <a:tcPr/>
                </a:tc>
                <a:extLst>
                  <a:ext uri="{0D108BD9-81ED-4DB2-BD59-A6C34878D82A}">
                    <a16:rowId xmlns:a16="http://schemas.microsoft.com/office/drawing/2014/main" val="3986923824"/>
                  </a:ext>
                </a:extLst>
              </a:tr>
              <a:tr h="370840">
                <a:tc>
                  <a:txBody>
                    <a:bodyPr/>
                    <a:lstStyle/>
                    <a:p>
                      <a:r>
                        <a:rPr lang="en-GB"/>
                        <a:t>Start - implementation</a:t>
                      </a:r>
                    </a:p>
                  </a:txBody>
                  <a:tcPr/>
                </a:tc>
                <a:tc>
                  <a:txBody>
                    <a:bodyPr/>
                    <a:lstStyle/>
                    <a:p>
                      <a:r>
                        <a:rPr lang="en-GB"/>
                        <a:t>May</a:t>
                      </a:r>
                    </a:p>
                  </a:txBody>
                  <a:tcPr/>
                </a:tc>
                <a:tc>
                  <a:txBody>
                    <a:bodyPr/>
                    <a:lstStyle/>
                    <a:p>
                      <a:r>
                        <a:rPr lang="en-GB"/>
                        <a:t>First of January</a:t>
                      </a:r>
                    </a:p>
                  </a:txBody>
                  <a:tcPr/>
                </a:tc>
                <a:extLst>
                  <a:ext uri="{0D108BD9-81ED-4DB2-BD59-A6C34878D82A}">
                    <a16:rowId xmlns:a16="http://schemas.microsoft.com/office/drawing/2014/main" val="1856468503"/>
                  </a:ext>
                </a:extLst>
              </a:tr>
            </a:tbl>
          </a:graphicData>
        </a:graphic>
      </p:graphicFrame>
    </p:spTree>
    <p:extLst>
      <p:ext uri="{BB962C8B-B14F-4D97-AF65-F5344CB8AC3E}">
        <p14:creationId xmlns:p14="http://schemas.microsoft.com/office/powerpoint/2010/main" val="15109361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13768" y="2959082"/>
            <a:ext cx="11020874" cy="369332"/>
          </a:xfrm>
        </p:spPr>
        <p:txBody>
          <a:bodyPr/>
          <a:lstStyle/>
          <a:p>
            <a:pPr algn="ctr"/>
            <a:r>
              <a:rPr lang="en-GB" sz="3200">
                <a:solidFill>
                  <a:schemeClr val="tx1"/>
                </a:solidFill>
                <a:latin typeface="Dosis" panose="02010303020202060003" pitchFamily="2" charset="0"/>
              </a:rPr>
              <a:t>Questions</a:t>
            </a:r>
            <a:r>
              <a:rPr lang="en-US" sz="3200">
                <a:solidFill>
                  <a:schemeClr val="tx1"/>
                </a:solidFill>
                <a:latin typeface="Dosis" panose="02010303020202060003" pitchFamily="2" charset="0"/>
              </a:rPr>
              <a:t>?</a:t>
            </a:r>
            <a:endParaRPr lang="en-GB" sz="3200">
              <a:solidFill>
                <a:schemeClr val="tx1"/>
              </a:solidFill>
              <a:latin typeface="Dosis" panose="02010303020202060003" pitchFamily="2" charset="0"/>
            </a:endParaRPr>
          </a:p>
        </p:txBody>
      </p:sp>
      <p:sp>
        <p:nvSpPr>
          <p:cNvPr id="4" name="Slide Number Placeholder 3"/>
          <p:cNvSpPr>
            <a:spLocks noGrp="1"/>
          </p:cNvSpPr>
          <p:nvPr>
            <p:ph type="sldNum" sz="quarter" idx="10"/>
          </p:nvPr>
        </p:nvSpPr>
        <p:spPr/>
        <p:txBody>
          <a:bodyPr/>
          <a:lstStyle/>
          <a:p>
            <a:fld id="{6B3B0B0F-E794-1244-9699-107C60B9C23A}" type="slidenum">
              <a:rPr lang="en-US" smtClean="0"/>
              <a:pPr/>
              <a:t>22</a:t>
            </a:fld>
            <a:endParaRPr lang="en-US"/>
          </a:p>
        </p:txBody>
      </p:sp>
    </p:spTree>
    <p:extLst>
      <p:ext uri="{BB962C8B-B14F-4D97-AF65-F5344CB8AC3E}">
        <p14:creationId xmlns:p14="http://schemas.microsoft.com/office/powerpoint/2010/main" val="1148538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a:solidFill>
                  <a:schemeClr val="tx1"/>
                </a:solidFill>
                <a:latin typeface="Dosis" pitchFamily="2" charset="77"/>
                <a:cs typeface="Calibri" panose="020F0502020204030204" pitchFamily="34" charset="0"/>
              </a:rPr>
              <a:t>Who is it for?</a:t>
            </a:r>
          </a:p>
        </p:txBody>
      </p:sp>
      <p:sp>
        <p:nvSpPr>
          <p:cNvPr id="9" name="Rectangle 8">
            <a:extLst>
              <a:ext uri="{FF2B5EF4-FFF2-40B4-BE49-F238E27FC236}">
                <a16:creationId xmlns:a16="http://schemas.microsoft.com/office/drawing/2014/main" id="{DC1AD71C-1251-724D-9D90-6AC62E555D3F}"/>
              </a:ext>
            </a:extLst>
          </p:cNvPr>
          <p:cNvSpPr/>
          <p:nvPr/>
        </p:nvSpPr>
        <p:spPr bwMode="auto">
          <a:xfrm>
            <a:off x="726037" y="1155524"/>
            <a:ext cx="5191500" cy="462988"/>
          </a:xfrm>
          <a:prstGeom prst="rect">
            <a:avLst/>
          </a:prstGeom>
          <a:solidFill>
            <a:schemeClr val="accent1">
              <a:lumMod val="40000"/>
              <a:lumOff val="60000"/>
            </a:schemeClr>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eaLnBrk="0" hangingPunct="0">
              <a:spcBef>
                <a:spcPct val="50000"/>
              </a:spcBef>
            </a:pPr>
            <a:r>
              <a:rPr lang="en-FI" sz="2000" b="0">
                <a:solidFill>
                  <a:schemeClr val="tx1"/>
                </a:solidFill>
                <a:latin typeface="Roboto"/>
                <a:ea typeface="Roboto"/>
              </a:rPr>
              <a:t> </a:t>
            </a:r>
            <a:r>
              <a:rPr kumimoji="0" lang="en-FI" sz="2000" b="0" i="0" u="none" strike="noStrike" cap="none" normalizeH="0" baseline="0">
                <a:ln>
                  <a:noFill/>
                </a:ln>
                <a:solidFill>
                  <a:schemeClr val="tx1"/>
                </a:solidFill>
                <a:effectLst/>
                <a:latin typeface="Roboto"/>
                <a:ea typeface="Roboto"/>
              </a:rPr>
              <a:t>Member and Cooperating </a:t>
            </a:r>
            <a:r>
              <a:rPr lang="en-FI" sz="2000" b="0">
                <a:solidFill>
                  <a:schemeClr val="tx1"/>
                </a:solidFill>
                <a:latin typeface="Roboto"/>
                <a:ea typeface="Roboto"/>
              </a:rPr>
              <a:t>States</a:t>
            </a:r>
            <a:endParaRPr kumimoji="0" lang="en-FI" sz="2000" b="0" i="0" u="none" strike="noStrike" cap="none" normalizeH="0" baseline="0">
              <a:ln>
                <a:noFill/>
              </a:ln>
              <a:solidFill>
                <a:schemeClr val="tx1"/>
              </a:solidFill>
              <a:effectLst/>
              <a:latin typeface="Roboto" panose="02000000000000000000" pitchFamily="2" charset="0"/>
              <a:ea typeface="Roboto" panose="02000000000000000000" pitchFamily="2" charset="0"/>
            </a:endParaRPr>
          </a:p>
        </p:txBody>
      </p:sp>
      <p:grpSp>
        <p:nvGrpSpPr>
          <p:cNvPr id="12" name="Group 11">
            <a:extLst>
              <a:ext uri="{FF2B5EF4-FFF2-40B4-BE49-F238E27FC236}">
                <a16:creationId xmlns:a16="http://schemas.microsoft.com/office/drawing/2014/main" id="{D509B96E-2C5E-2243-86C1-9C9709849E38}"/>
              </a:ext>
            </a:extLst>
          </p:cNvPr>
          <p:cNvGrpSpPr/>
          <p:nvPr/>
        </p:nvGrpSpPr>
        <p:grpSpPr>
          <a:xfrm>
            <a:off x="726035" y="1775710"/>
            <a:ext cx="5191501" cy="1254956"/>
            <a:chOff x="405113" y="2296506"/>
            <a:chExt cx="5984111" cy="1254956"/>
          </a:xfrm>
        </p:grpSpPr>
        <p:sp>
          <p:nvSpPr>
            <p:cNvPr id="10" name="Rectangle 9">
              <a:extLst>
                <a:ext uri="{FF2B5EF4-FFF2-40B4-BE49-F238E27FC236}">
                  <a16:creationId xmlns:a16="http://schemas.microsoft.com/office/drawing/2014/main" id="{2AB1EDEB-B911-5E48-96BC-F08B75BDE68B}"/>
                </a:ext>
              </a:extLst>
            </p:cNvPr>
            <p:cNvSpPr/>
            <p:nvPr/>
          </p:nvSpPr>
          <p:spPr bwMode="auto">
            <a:xfrm>
              <a:off x="405113" y="2296506"/>
              <a:ext cx="5984111" cy="462988"/>
            </a:xfrm>
            <a:prstGeom prst="rect">
              <a:avLst/>
            </a:prstGeom>
            <a:solidFill>
              <a:schemeClr val="accent1">
                <a:lumMod val="40000"/>
                <a:lumOff val="60000"/>
              </a:schemeClr>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r>
                <a:rPr kumimoji="0" lang="en-FI" sz="2000" b="0" i="0" u="none" strike="noStrike" cap="none" normalizeH="0" baseline="0">
                  <a:ln>
                    <a:noFill/>
                  </a:ln>
                  <a:solidFill>
                    <a:schemeClr val="tx1"/>
                  </a:solidFill>
                  <a:effectLst/>
                  <a:latin typeface="Roboto" panose="02000000000000000000" pitchFamily="2" charset="0"/>
                  <a:ea typeface="Roboto" panose="02000000000000000000" pitchFamily="2" charset="0"/>
                </a:rPr>
                <a:t> Research &amp; Development</a:t>
              </a:r>
            </a:p>
          </p:txBody>
        </p:sp>
        <p:sp>
          <p:nvSpPr>
            <p:cNvPr id="11" name="Rectangle 10">
              <a:extLst>
                <a:ext uri="{FF2B5EF4-FFF2-40B4-BE49-F238E27FC236}">
                  <a16:creationId xmlns:a16="http://schemas.microsoft.com/office/drawing/2014/main" id="{B7CD6C8E-8A78-7B41-9A32-CE6A3C33BC85}"/>
                </a:ext>
              </a:extLst>
            </p:cNvPr>
            <p:cNvSpPr/>
            <p:nvPr/>
          </p:nvSpPr>
          <p:spPr bwMode="auto">
            <a:xfrm>
              <a:off x="405113" y="2759493"/>
              <a:ext cx="5984111" cy="791969"/>
            </a:xfrm>
            <a:prstGeom prst="rect">
              <a:avLst/>
            </a:prstGeom>
            <a:solidFill>
              <a:srgbClr val="E9EFF7"/>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r>
                <a:rPr lang="en-US" sz="1600" b="0">
                  <a:solidFill>
                    <a:schemeClr val="tx2"/>
                  </a:solidFill>
                  <a:latin typeface="Roboto" panose="02000000000000000000" pitchFamily="2" charset="0"/>
                  <a:ea typeface="Roboto" panose="02000000000000000000" pitchFamily="2" charset="0"/>
                  <a:cs typeface="Calibri" panose="020F0502020204030204" pitchFamily="34" charset="0"/>
                </a:rPr>
                <a:t>   ECMWF Special projects</a:t>
              </a:r>
            </a:p>
            <a:p>
              <a:r>
                <a:rPr lang="en-US" sz="1600" b="0">
                  <a:solidFill>
                    <a:schemeClr val="tx2"/>
                  </a:solidFill>
                  <a:latin typeface="Roboto" panose="02000000000000000000" pitchFamily="2" charset="0"/>
                  <a:ea typeface="Roboto" panose="02000000000000000000" pitchFamily="2" charset="0"/>
                  <a:cs typeface="Calibri" panose="020F0502020204030204" pitchFamily="34" charset="0"/>
                </a:rPr>
                <a:t>   EUMETSAT thematic annual R&amp;D calls</a:t>
              </a:r>
              <a:endParaRPr lang="en-US" sz="1800" b="0">
                <a:solidFill>
                  <a:schemeClr val="tx2"/>
                </a:solidFill>
                <a:latin typeface="Roboto" panose="02000000000000000000" pitchFamily="2" charset="0"/>
                <a:ea typeface="Roboto" panose="02000000000000000000" pitchFamily="2" charset="0"/>
                <a:cs typeface="Calibri" panose="020F0502020204030204" pitchFamily="34" charset="0"/>
              </a:endParaRPr>
            </a:p>
          </p:txBody>
        </p:sp>
      </p:grpSp>
      <p:sp>
        <p:nvSpPr>
          <p:cNvPr id="13" name="Rectangle 12">
            <a:extLst>
              <a:ext uri="{FF2B5EF4-FFF2-40B4-BE49-F238E27FC236}">
                <a16:creationId xmlns:a16="http://schemas.microsoft.com/office/drawing/2014/main" id="{2E9FD4BE-3276-8C42-8F6B-9B05E5278C61}"/>
              </a:ext>
            </a:extLst>
          </p:cNvPr>
          <p:cNvSpPr/>
          <p:nvPr/>
        </p:nvSpPr>
        <p:spPr bwMode="auto">
          <a:xfrm>
            <a:off x="708673" y="3187864"/>
            <a:ext cx="5208864" cy="462988"/>
          </a:xfrm>
          <a:prstGeom prst="rect">
            <a:avLst/>
          </a:prstGeom>
          <a:solidFill>
            <a:schemeClr val="accent1">
              <a:lumMod val="40000"/>
              <a:lumOff val="60000"/>
            </a:schemeClr>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r>
              <a:rPr kumimoji="0" lang="en-FI" sz="2000" b="0" i="0" u="none" strike="noStrike" cap="none" normalizeH="0" baseline="0">
                <a:ln>
                  <a:noFill/>
                </a:ln>
                <a:solidFill>
                  <a:schemeClr val="tx1"/>
                </a:solidFill>
                <a:effectLst/>
                <a:latin typeface="Roboto" panose="02000000000000000000" pitchFamily="2" charset="0"/>
                <a:ea typeface="Roboto" panose="02000000000000000000" pitchFamily="2" charset="0"/>
              </a:rPr>
              <a:t> EMI Partners (e.g. EUMETNET)</a:t>
            </a:r>
          </a:p>
        </p:txBody>
      </p:sp>
      <p:grpSp>
        <p:nvGrpSpPr>
          <p:cNvPr id="15" name="Group 14">
            <a:extLst>
              <a:ext uri="{FF2B5EF4-FFF2-40B4-BE49-F238E27FC236}">
                <a16:creationId xmlns:a16="http://schemas.microsoft.com/office/drawing/2014/main" id="{4114239D-925A-A34A-8C6B-6AA5EE02434D}"/>
              </a:ext>
            </a:extLst>
          </p:cNvPr>
          <p:cNvGrpSpPr/>
          <p:nvPr/>
        </p:nvGrpSpPr>
        <p:grpSpPr>
          <a:xfrm>
            <a:off x="708671" y="3808050"/>
            <a:ext cx="5208865" cy="1412154"/>
            <a:chOff x="405113" y="2296506"/>
            <a:chExt cx="5984111" cy="1412154"/>
          </a:xfrm>
          <a:solidFill>
            <a:srgbClr val="E9EFF7"/>
          </a:solidFill>
        </p:grpSpPr>
        <p:sp>
          <p:nvSpPr>
            <p:cNvPr id="16" name="Rectangle 15">
              <a:extLst>
                <a:ext uri="{FF2B5EF4-FFF2-40B4-BE49-F238E27FC236}">
                  <a16:creationId xmlns:a16="http://schemas.microsoft.com/office/drawing/2014/main" id="{F35D9D8E-0F6D-B749-A7FA-DBCE43D07944}"/>
                </a:ext>
              </a:extLst>
            </p:cNvPr>
            <p:cNvSpPr/>
            <p:nvPr/>
          </p:nvSpPr>
          <p:spPr bwMode="auto">
            <a:xfrm>
              <a:off x="405113" y="2296506"/>
              <a:ext cx="5984111" cy="462988"/>
            </a:xfrm>
            <a:prstGeom prst="rect">
              <a:avLst/>
            </a:prstGeom>
            <a:solidFill>
              <a:schemeClr val="accent1">
                <a:lumMod val="40000"/>
                <a:lumOff val="60000"/>
              </a:schemeClr>
            </a:solid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r>
                <a:rPr kumimoji="0" lang="en-FI" sz="2000" b="0" i="0" u="none" strike="noStrike" cap="none" normalizeH="0" baseline="0">
                  <a:ln>
                    <a:noFill/>
                  </a:ln>
                  <a:solidFill>
                    <a:schemeClr val="tx1"/>
                  </a:solidFill>
                  <a:effectLst/>
                  <a:latin typeface="Roboto" panose="02000000000000000000" pitchFamily="2" charset="0"/>
                  <a:ea typeface="Roboto" panose="02000000000000000000" pitchFamily="2" charset="0"/>
                </a:rPr>
                <a:t> Internal use</a:t>
              </a:r>
            </a:p>
          </p:txBody>
        </p:sp>
        <p:sp>
          <p:nvSpPr>
            <p:cNvPr id="17" name="Rectangle 16">
              <a:extLst>
                <a:ext uri="{FF2B5EF4-FFF2-40B4-BE49-F238E27FC236}">
                  <a16:creationId xmlns:a16="http://schemas.microsoft.com/office/drawing/2014/main" id="{42E2076A-6E7A-FA41-9495-9091C9E5EC33}"/>
                </a:ext>
              </a:extLst>
            </p:cNvPr>
            <p:cNvSpPr/>
            <p:nvPr/>
          </p:nvSpPr>
          <p:spPr bwMode="auto">
            <a:xfrm>
              <a:off x="405113" y="2759494"/>
              <a:ext cx="5984111" cy="949166"/>
            </a:xfrm>
            <a:prstGeom prst="rect">
              <a:avLst/>
            </a:prstGeom>
            <a:grpFill/>
            <a:ln w="9525" cap="flat" cmpd="sng" algn="ctr">
              <a:noFill/>
              <a:prstDash val="solid"/>
              <a:round/>
              <a:headEnd type="none" w="med" len="med"/>
              <a:tailEnd type="none" w="med" len="med"/>
            </a:ln>
            <a:effectLst/>
          </p:spPr>
          <p:txBody>
            <a:bodyPr vert="horz" wrap="square" lIns="36000" tIns="36000" rIns="36000" bIns="36000" numCol="1" rtlCol="0" anchor="ctr" anchorCtr="0" compatLnSpc="1">
              <a:prstTxWarp prst="textNoShape">
                <a:avLst/>
              </a:prstTxWarp>
            </a:bodyPr>
            <a:lstStyle/>
            <a:p>
              <a:r>
                <a:rPr lang="en-US" sz="1600" b="0">
                  <a:solidFill>
                    <a:schemeClr val="tx2"/>
                  </a:solidFill>
                  <a:latin typeface="Roboto" panose="02000000000000000000" pitchFamily="2" charset="0"/>
                  <a:ea typeface="Roboto" panose="02000000000000000000" pitchFamily="2" charset="0"/>
                  <a:cs typeface="Calibri" panose="020F0502020204030204" pitchFamily="34" charset="0"/>
                </a:rPr>
                <a:t>   Support training, hackathons</a:t>
              </a:r>
            </a:p>
            <a:p>
              <a:r>
                <a:rPr lang="en-US" sz="1600" b="0">
                  <a:solidFill>
                    <a:schemeClr val="tx2"/>
                  </a:solidFill>
                  <a:latin typeface="Roboto" panose="02000000000000000000" pitchFamily="2" charset="0"/>
                  <a:ea typeface="Roboto" panose="02000000000000000000" pitchFamily="2" charset="0"/>
                  <a:cs typeface="Calibri" panose="020F0502020204030204" pitchFamily="34" charset="0"/>
                </a:rPr>
                <a:t>   Partners</a:t>
              </a:r>
            </a:p>
            <a:p>
              <a:r>
                <a:rPr lang="en-US" sz="1600" b="0">
                  <a:solidFill>
                    <a:schemeClr val="tx2"/>
                  </a:solidFill>
                  <a:latin typeface="Roboto" panose="02000000000000000000" pitchFamily="2" charset="0"/>
                  <a:ea typeface="Roboto" panose="02000000000000000000" pitchFamily="2" charset="0"/>
                  <a:cs typeface="Calibri" panose="020F0502020204030204" pitchFamily="34" charset="0"/>
                </a:rPr>
                <a:t>   Contractor interaction / projects</a:t>
              </a:r>
            </a:p>
          </p:txBody>
        </p:sp>
      </p:grpSp>
      <p:pic>
        <p:nvPicPr>
          <p:cNvPr id="4" name="Picture 3" descr="Map&#10;&#10;Description automatically generated">
            <a:extLst>
              <a:ext uri="{FF2B5EF4-FFF2-40B4-BE49-F238E27FC236}">
                <a16:creationId xmlns:a16="http://schemas.microsoft.com/office/drawing/2014/main" id="{DC77F63E-398D-5DB3-A719-82C433A978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155524"/>
            <a:ext cx="2943952" cy="2372228"/>
          </a:xfrm>
          <a:prstGeom prst="rect">
            <a:avLst/>
          </a:prstGeom>
        </p:spPr>
      </p:pic>
      <p:pic>
        <p:nvPicPr>
          <p:cNvPr id="20" name="Picture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39463" y="3157513"/>
            <a:ext cx="2547748" cy="2062691"/>
          </a:xfrm>
          <a:prstGeom prst="rect">
            <a:avLst/>
          </a:prstGeom>
        </p:spPr>
      </p:pic>
      <p:sp>
        <p:nvSpPr>
          <p:cNvPr id="5" name="TextBox 4">
            <a:extLst>
              <a:ext uri="{FF2B5EF4-FFF2-40B4-BE49-F238E27FC236}">
                <a16:creationId xmlns:a16="http://schemas.microsoft.com/office/drawing/2014/main" id="{AC545F43-E415-079C-502C-DA601E94FD8E}"/>
              </a:ext>
            </a:extLst>
          </p:cNvPr>
          <p:cNvSpPr txBox="1"/>
          <p:nvPr/>
        </p:nvSpPr>
        <p:spPr>
          <a:xfrm>
            <a:off x="9218415" y="1093969"/>
            <a:ext cx="814647" cy="307777"/>
          </a:xfrm>
          <a:prstGeom prst="rect">
            <a:avLst/>
          </a:prstGeom>
          <a:noFill/>
        </p:spPr>
        <p:txBody>
          <a:bodyPr wrap="none" rtlCol="0">
            <a:spAutoFit/>
          </a:bodyPr>
          <a:lstStyle/>
          <a:p>
            <a:r>
              <a:rPr lang="en-FI" sz="1400" b="0" i="1">
                <a:solidFill>
                  <a:schemeClr val="tx1"/>
                </a:solidFill>
                <a:latin typeface="Roboto" panose="02000000000000000000" pitchFamily="2" charset="0"/>
                <a:ea typeface="Roboto" panose="02000000000000000000" pitchFamily="2" charset="0"/>
              </a:rPr>
              <a:t>ECMWF</a:t>
            </a:r>
          </a:p>
        </p:txBody>
      </p:sp>
      <p:sp>
        <p:nvSpPr>
          <p:cNvPr id="6" name="TextBox 5">
            <a:extLst>
              <a:ext uri="{FF2B5EF4-FFF2-40B4-BE49-F238E27FC236}">
                <a16:creationId xmlns:a16="http://schemas.microsoft.com/office/drawing/2014/main" id="{C0B9E8B0-FDBF-7809-146B-05FF8154D9B2}"/>
              </a:ext>
            </a:extLst>
          </p:cNvPr>
          <p:cNvSpPr txBox="1"/>
          <p:nvPr/>
        </p:nvSpPr>
        <p:spPr>
          <a:xfrm>
            <a:off x="7865129" y="4975742"/>
            <a:ext cx="1074333" cy="307777"/>
          </a:xfrm>
          <a:prstGeom prst="rect">
            <a:avLst/>
          </a:prstGeom>
          <a:noFill/>
        </p:spPr>
        <p:txBody>
          <a:bodyPr wrap="none" rtlCol="0">
            <a:spAutoFit/>
          </a:bodyPr>
          <a:lstStyle/>
          <a:p>
            <a:r>
              <a:rPr lang="en-FI" sz="1400" b="0" i="1">
                <a:solidFill>
                  <a:schemeClr val="tx1"/>
                </a:solidFill>
                <a:latin typeface="Roboto" panose="02000000000000000000" pitchFamily="2" charset="0"/>
                <a:ea typeface="Roboto" panose="02000000000000000000" pitchFamily="2" charset="0"/>
              </a:rPr>
              <a:t>EUMETSAT</a:t>
            </a:r>
          </a:p>
        </p:txBody>
      </p:sp>
    </p:spTree>
    <p:extLst>
      <p:ext uri="{BB962C8B-B14F-4D97-AF65-F5344CB8AC3E}">
        <p14:creationId xmlns:p14="http://schemas.microsoft.com/office/powerpoint/2010/main" val="1348141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445695" y="348692"/>
            <a:ext cx="10032213" cy="369332"/>
          </a:xfrm>
        </p:spPr>
        <p:txBody>
          <a:bodyPr>
            <a:normAutofit/>
          </a:bodyPr>
          <a:lstStyle/>
          <a:p>
            <a:r>
              <a:rPr lang="en-GB">
                <a:solidFill>
                  <a:schemeClr val="tx1"/>
                </a:solidFill>
                <a:latin typeface="Dosis" pitchFamily="2" charset="77"/>
                <a:ea typeface="Roboto" panose="02000000000000000000" pitchFamily="2" charset="0"/>
                <a:cs typeface="Calibri" panose="020F0502020204030204" pitchFamily="34" charset="0"/>
              </a:rPr>
              <a:t>EUMETSAT starts operations with 225 CRUs</a:t>
            </a:r>
          </a:p>
        </p:txBody>
      </p:sp>
      <p:graphicFrame>
        <p:nvGraphicFramePr>
          <p:cNvPr id="6" name="Table 5">
            <a:extLst>
              <a:ext uri="{FF2B5EF4-FFF2-40B4-BE49-F238E27FC236}">
                <a16:creationId xmlns:a16="http://schemas.microsoft.com/office/drawing/2014/main" id="{4595C6AB-6567-5F41-B41B-544C8078C62E}"/>
              </a:ext>
            </a:extLst>
          </p:cNvPr>
          <p:cNvGraphicFramePr>
            <a:graphicFrameLocks noGrp="1"/>
          </p:cNvGraphicFramePr>
          <p:nvPr/>
        </p:nvGraphicFramePr>
        <p:xfrm>
          <a:off x="445695" y="1031418"/>
          <a:ext cx="6339141" cy="3114676"/>
        </p:xfrm>
        <a:graphic>
          <a:graphicData uri="http://schemas.openxmlformats.org/drawingml/2006/table">
            <a:tbl>
              <a:tblPr>
                <a:tableStyleId>{3C2FFA5D-87B4-456A-9821-1D502468CF0F}</a:tableStyleId>
              </a:tblPr>
              <a:tblGrid>
                <a:gridCol w="2907109">
                  <a:extLst>
                    <a:ext uri="{9D8B030D-6E8A-4147-A177-3AD203B41FA5}">
                      <a16:colId xmlns:a16="http://schemas.microsoft.com/office/drawing/2014/main" val="4022831696"/>
                    </a:ext>
                  </a:extLst>
                </a:gridCol>
                <a:gridCol w="1127477">
                  <a:extLst>
                    <a:ext uri="{9D8B030D-6E8A-4147-A177-3AD203B41FA5}">
                      <a16:colId xmlns:a16="http://schemas.microsoft.com/office/drawing/2014/main" val="146464855"/>
                    </a:ext>
                  </a:extLst>
                </a:gridCol>
                <a:gridCol w="1153765">
                  <a:extLst>
                    <a:ext uri="{9D8B030D-6E8A-4147-A177-3AD203B41FA5}">
                      <a16:colId xmlns:a16="http://schemas.microsoft.com/office/drawing/2014/main" val="840663475"/>
                    </a:ext>
                  </a:extLst>
                </a:gridCol>
                <a:gridCol w="1150790">
                  <a:extLst>
                    <a:ext uri="{9D8B030D-6E8A-4147-A177-3AD203B41FA5}">
                      <a16:colId xmlns:a16="http://schemas.microsoft.com/office/drawing/2014/main" val="2700739964"/>
                    </a:ext>
                  </a:extLst>
                </a:gridCol>
              </a:tblGrid>
              <a:tr h="400981">
                <a:tc>
                  <a:txBody>
                    <a:bodyPr/>
                    <a:lstStyle/>
                    <a:p>
                      <a:pPr algn="l" fontAlgn="ctr"/>
                      <a:r>
                        <a:rPr lang="en-GB" sz="1200" b="1" u="none" strike="noStrike">
                          <a:solidFill>
                            <a:schemeClr val="tx1"/>
                          </a:solidFill>
                          <a:effectLst/>
                          <a:latin typeface="Roboto" panose="02000000000000000000" pitchFamily="2" charset="0"/>
                          <a:ea typeface="Roboto" panose="02000000000000000000" pitchFamily="2" charset="0"/>
                        </a:rPr>
                        <a:t>Allocation</a:t>
                      </a: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solidFill>
                  </a:tcPr>
                </a:tc>
                <a:tc>
                  <a:txBody>
                    <a:bodyPr/>
                    <a:lstStyle/>
                    <a:p>
                      <a:pPr algn="ctr" fontAlgn="ctr"/>
                      <a:r>
                        <a:rPr lang="en-GB" sz="1200" b="1" u="none" strike="noStrike">
                          <a:solidFill>
                            <a:schemeClr val="tx1"/>
                          </a:solidFill>
                          <a:effectLst/>
                          <a:latin typeface="Roboto" panose="02000000000000000000" pitchFamily="2" charset="0"/>
                          <a:ea typeface="Roboto" panose="02000000000000000000" pitchFamily="2" charset="0"/>
                        </a:rPr>
                        <a:t>CRUs identified in initial sizing</a:t>
                      </a:r>
                      <a:endParaRPr lang="en-GB"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solidFill>
                  </a:tcPr>
                </a:tc>
                <a:tc>
                  <a:txBody>
                    <a:bodyPr/>
                    <a:lstStyle/>
                    <a:p>
                      <a:pPr algn="ctr" fontAlgn="ctr"/>
                      <a:r>
                        <a:rPr lang="en-FI" sz="1200" b="1" u="none" strike="noStrike">
                          <a:solidFill>
                            <a:schemeClr val="tx1"/>
                          </a:solidFill>
                          <a:effectLst/>
                          <a:latin typeface="Roboto" panose="02000000000000000000" pitchFamily="2" charset="0"/>
                          <a:ea typeface="Roboto" panose="02000000000000000000" pitchFamily="2" charset="0"/>
                        </a:rPr>
                        <a:t>2021</a:t>
                      </a:r>
                      <a:endParaRPr lang="en-FI"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solidFill>
                  </a:tcPr>
                </a:tc>
                <a:tc>
                  <a:txBody>
                    <a:bodyPr/>
                    <a:lstStyle/>
                    <a:p>
                      <a:pPr algn="ctr" fontAlgn="ctr"/>
                      <a:r>
                        <a:rPr lang="en-GB" sz="1200" b="1" u="none" strike="noStrike">
                          <a:solidFill>
                            <a:schemeClr val="tx1"/>
                          </a:solidFill>
                          <a:effectLst/>
                          <a:latin typeface="Roboto" panose="02000000000000000000" pitchFamily="2" charset="0"/>
                          <a:ea typeface="Roboto" panose="02000000000000000000" pitchFamily="2" charset="0"/>
                        </a:rPr>
                        <a:t>Start of operations</a:t>
                      </a:r>
                      <a:endParaRPr lang="en-FI"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91864638"/>
                  </a:ext>
                </a:extLst>
              </a:tr>
              <a:tr h="348499">
                <a:tc>
                  <a:txBody>
                    <a:bodyPr/>
                    <a:lstStyle/>
                    <a:p>
                      <a:pPr algn="l" fontAlgn="ctr"/>
                      <a:r>
                        <a:rPr lang="en-GB" sz="1200" b="1" u="none" strike="noStrike">
                          <a:solidFill>
                            <a:schemeClr val="tx1"/>
                          </a:solidFill>
                          <a:effectLst/>
                          <a:latin typeface="Roboto" panose="02000000000000000000" pitchFamily="2" charset="0"/>
                          <a:ea typeface="Roboto" panose="02000000000000000000" pitchFamily="2" charset="0"/>
                        </a:rPr>
                        <a:t>Member States basic allocation</a:t>
                      </a:r>
                      <a:endParaRPr lang="en-GB"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75</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22</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FI" sz="1200" u="none" strike="noStrike">
                          <a:solidFill>
                            <a:schemeClr val="tx1"/>
                          </a:solidFill>
                          <a:effectLst/>
                          <a:latin typeface="Roboto" panose="02000000000000000000" pitchFamily="2" charset="0"/>
                          <a:ea typeface="Roboto" panose="02000000000000000000" pitchFamily="2" charset="0"/>
                        </a:rPr>
                        <a:t>75</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2987106703"/>
                  </a:ext>
                </a:extLst>
              </a:tr>
              <a:tr h="348499">
                <a:tc>
                  <a:txBody>
                    <a:bodyPr/>
                    <a:lstStyle/>
                    <a:p>
                      <a:pPr algn="l" fontAlgn="ctr"/>
                      <a:r>
                        <a:rPr lang="en-GB" sz="1200" b="1" u="none" strike="noStrike">
                          <a:solidFill>
                            <a:schemeClr val="tx1"/>
                          </a:solidFill>
                          <a:effectLst/>
                          <a:latin typeface="Roboto" panose="02000000000000000000" pitchFamily="2" charset="0"/>
                          <a:ea typeface="Roboto" panose="02000000000000000000" pitchFamily="2" charset="0"/>
                        </a:rPr>
                        <a:t>Member States pro-rata allocation</a:t>
                      </a:r>
                      <a:endParaRPr lang="en-GB"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75</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0</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FI" sz="1200" u="none" strike="noStrike">
                          <a:solidFill>
                            <a:schemeClr val="tx1"/>
                          </a:solidFill>
                          <a:effectLst/>
                          <a:latin typeface="Roboto" panose="02000000000000000000" pitchFamily="2" charset="0"/>
                          <a:ea typeface="Roboto" panose="02000000000000000000" pitchFamily="2" charset="0"/>
                        </a:rPr>
                        <a:t>75</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2083699295"/>
                  </a:ext>
                </a:extLst>
              </a:tr>
              <a:tr h="400981">
                <a:tc>
                  <a:txBody>
                    <a:bodyPr/>
                    <a:lstStyle/>
                    <a:p>
                      <a:pPr algn="l" fontAlgn="ctr"/>
                      <a:r>
                        <a:rPr lang="en-GB" sz="1200" b="1" u="none" strike="noStrike">
                          <a:solidFill>
                            <a:schemeClr val="tx1"/>
                          </a:solidFill>
                          <a:effectLst/>
                          <a:latin typeface="Roboto" panose="02000000000000000000" pitchFamily="2" charset="0"/>
                          <a:ea typeface="Roboto" panose="02000000000000000000" pitchFamily="2" charset="0"/>
                        </a:rPr>
                        <a:t>Support to ECMWF EWC users/tenants</a:t>
                      </a:r>
                      <a:endParaRPr lang="en-GB"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44</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4</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FI" sz="1200" u="none" strike="noStrike">
                          <a:solidFill>
                            <a:schemeClr val="tx1"/>
                          </a:solidFill>
                          <a:effectLst/>
                          <a:latin typeface="Roboto" panose="02000000000000000000" pitchFamily="2" charset="0"/>
                          <a:ea typeface="Roboto" panose="02000000000000000000" pitchFamily="2" charset="0"/>
                        </a:rPr>
                        <a:t>20</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3668432741"/>
                  </a:ext>
                </a:extLst>
              </a:tr>
              <a:tr h="200490">
                <a:tc>
                  <a:txBody>
                    <a:bodyPr/>
                    <a:lstStyle/>
                    <a:p>
                      <a:pPr algn="l" fontAlgn="ctr"/>
                      <a:r>
                        <a:rPr lang="en-GB" sz="1200" b="1" u="none" strike="noStrike">
                          <a:solidFill>
                            <a:schemeClr val="tx1"/>
                          </a:solidFill>
                          <a:effectLst/>
                          <a:latin typeface="Roboto" panose="02000000000000000000" pitchFamily="2" charset="0"/>
                          <a:ea typeface="Roboto" panose="02000000000000000000" pitchFamily="2" charset="0"/>
                        </a:rPr>
                        <a:t>SAFs</a:t>
                      </a:r>
                      <a:endParaRPr lang="en-GB"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64</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34</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FI" sz="1200" u="none" strike="noStrike">
                          <a:solidFill>
                            <a:schemeClr val="tx1"/>
                          </a:solidFill>
                          <a:effectLst/>
                          <a:latin typeface="Roboto" panose="02000000000000000000" pitchFamily="2" charset="0"/>
                          <a:ea typeface="Roboto" panose="02000000000000000000" pitchFamily="2" charset="0"/>
                        </a:rPr>
                        <a:t>40</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3598625224"/>
                  </a:ext>
                </a:extLst>
              </a:tr>
              <a:tr h="400981">
                <a:tc>
                  <a:txBody>
                    <a:bodyPr/>
                    <a:lstStyle/>
                    <a:p>
                      <a:pPr algn="l" fontAlgn="ctr"/>
                      <a:r>
                        <a:rPr lang="en-GB" sz="1200" b="1" u="none" strike="noStrike">
                          <a:solidFill>
                            <a:schemeClr val="tx1"/>
                          </a:solidFill>
                          <a:effectLst/>
                          <a:latin typeface="Roboto" panose="02000000000000000000" pitchFamily="2" charset="0"/>
                          <a:ea typeface="Roboto" panose="02000000000000000000" pitchFamily="2" charset="0"/>
                        </a:rPr>
                        <a:t>Research (indicative, 25-100 CRUs)</a:t>
                      </a:r>
                      <a:endParaRPr lang="en-GB"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25</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0</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FI" sz="1200" u="none" strike="noStrike">
                          <a:solidFill>
                            <a:schemeClr val="tx1"/>
                          </a:solidFill>
                          <a:effectLst/>
                          <a:latin typeface="Roboto" panose="02000000000000000000" pitchFamily="2" charset="0"/>
                          <a:ea typeface="Roboto" panose="02000000000000000000" pitchFamily="2" charset="0"/>
                        </a:rPr>
                        <a:t>0</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1159825915"/>
                  </a:ext>
                </a:extLst>
              </a:tr>
              <a:tr h="200490">
                <a:tc>
                  <a:txBody>
                    <a:bodyPr/>
                    <a:lstStyle/>
                    <a:p>
                      <a:pPr algn="l" fontAlgn="ctr"/>
                      <a:r>
                        <a:rPr lang="en-GB" sz="1200" b="1" u="none" strike="noStrike">
                          <a:solidFill>
                            <a:schemeClr val="tx1"/>
                          </a:solidFill>
                          <a:effectLst/>
                          <a:latin typeface="Roboto" panose="02000000000000000000" pitchFamily="2" charset="0"/>
                          <a:ea typeface="Roboto" panose="02000000000000000000" pitchFamily="2" charset="0"/>
                        </a:rPr>
                        <a:t>Other EUM internal usage</a:t>
                      </a:r>
                      <a:endParaRPr lang="en-GB"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45</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14</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FI" sz="1200" u="none" strike="noStrike">
                          <a:solidFill>
                            <a:schemeClr val="tx1"/>
                          </a:solidFill>
                          <a:effectLst/>
                          <a:latin typeface="Roboto" panose="02000000000000000000" pitchFamily="2" charset="0"/>
                          <a:ea typeface="Roboto" panose="02000000000000000000" pitchFamily="2" charset="0"/>
                        </a:rPr>
                        <a:t>14</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2561623792"/>
                  </a:ext>
                </a:extLst>
              </a:tr>
              <a:tr h="601471">
                <a:tc>
                  <a:txBody>
                    <a:bodyPr/>
                    <a:lstStyle/>
                    <a:p>
                      <a:pPr algn="l" fontAlgn="ctr"/>
                      <a:r>
                        <a:rPr lang="en-GB" sz="1200" b="1" u="none" strike="noStrike">
                          <a:solidFill>
                            <a:schemeClr val="tx1"/>
                          </a:solidFill>
                          <a:effectLst/>
                          <a:latin typeface="Roboto" panose="02000000000000000000" pitchFamily="2" charset="0"/>
                          <a:ea typeface="Roboto" panose="02000000000000000000" pitchFamily="2" charset="0"/>
                        </a:rPr>
                        <a:t>Optional EUMETNET usage/ additional community relevant data and services</a:t>
                      </a:r>
                      <a:endParaRPr lang="en-GB" sz="1200" b="1" i="1"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GB" sz="1200" u="none" strike="noStrike">
                          <a:solidFill>
                            <a:schemeClr val="tx1"/>
                          </a:solidFill>
                          <a:effectLst/>
                          <a:latin typeface="Roboto" panose="02000000000000000000" pitchFamily="2" charset="0"/>
                          <a:ea typeface="Roboto" panose="02000000000000000000" pitchFamily="2" charset="0"/>
                        </a:rPr>
                        <a:t>2 expected</a:t>
                      </a:r>
                      <a:endParaRPr lang="en-GB" sz="1200" b="0" i="1"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0</a:t>
                      </a:r>
                      <a:endParaRPr lang="en-FI" sz="1200" b="0" i="1"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ctr"/>
                      <a:r>
                        <a:rPr lang="en-FI" sz="1200" u="none" strike="noStrike">
                          <a:solidFill>
                            <a:schemeClr val="tx1"/>
                          </a:solidFill>
                          <a:effectLst/>
                          <a:latin typeface="Roboto" panose="02000000000000000000" pitchFamily="2" charset="0"/>
                          <a:ea typeface="Roboto" panose="02000000000000000000" pitchFamily="2" charset="0"/>
                        </a:rPr>
                        <a:t>1</a:t>
                      </a:r>
                      <a:endParaRPr lang="en-FI" sz="1200" b="0"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282846606"/>
                  </a:ext>
                </a:extLst>
              </a:tr>
              <a:tr h="212284">
                <a:tc>
                  <a:txBody>
                    <a:bodyPr/>
                    <a:lstStyle/>
                    <a:p>
                      <a:pPr algn="l" fontAlgn="ctr"/>
                      <a:r>
                        <a:rPr lang="en-GB" sz="1200" b="1" u="none" strike="noStrike">
                          <a:solidFill>
                            <a:schemeClr val="tx1"/>
                          </a:solidFill>
                          <a:effectLst/>
                          <a:latin typeface="Roboto" panose="02000000000000000000" pitchFamily="2" charset="0"/>
                          <a:ea typeface="Roboto" panose="02000000000000000000" pitchFamily="2" charset="0"/>
                        </a:rPr>
                        <a:t>Totals</a:t>
                      </a:r>
                      <a:endParaRPr lang="en-GB"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solidFill>
                  </a:tcPr>
                </a:tc>
                <a:tc>
                  <a:txBody>
                    <a:bodyPr/>
                    <a:lstStyle/>
                    <a:p>
                      <a:pPr algn="ctr" fontAlgn="b"/>
                      <a:r>
                        <a:rPr lang="en-FI" sz="1200" b="1" u="none" strike="noStrike">
                          <a:solidFill>
                            <a:schemeClr val="tx1"/>
                          </a:solidFill>
                          <a:effectLst/>
                          <a:latin typeface="Roboto" panose="02000000000000000000" pitchFamily="2" charset="0"/>
                          <a:ea typeface="Roboto" panose="02000000000000000000" pitchFamily="2" charset="0"/>
                        </a:rPr>
                        <a:t>328</a:t>
                      </a:r>
                      <a:endParaRPr lang="en-FI"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b">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solidFill>
                  </a:tcPr>
                </a:tc>
                <a:tc>
                  <a:txBody>
                    <a:bodyPr/>
                    <a:lstStyle/>
                    <a:p>
                      <a:pPr algn="ctr" fontAlgn="b"/>
                      <a:r>
                        <a:rPr lang="en-FI" sz="1200" b="1" u="none" strike="noStrike">
                          <a:solidFill>
                            <a:schemeClr val="tx1"/>
                          </a:solidFill>
                          <a:effectLst/>
                          <a:latin typeface="Roboto" panose="02000000000000000000" pitchFamily="2" charset="0"/>
                          <a:ea typeface="Roboto" panose="02000000000000000000" pitchFamily="2" charset="0"/>
                        </a:rPr>
                        <a:t>74</a:t>
                      </a:r>
                      <a:endParaRPr lang="en-FI"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b">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solidFill>
                  </a:tcPr>
                </a:tc>
                <a:tc>
                  <a:txBody>
                    <a:bodyPr/>
                    <a:lstStyle/>
                    <a:p>
                      <a:pPr algn="ctr" fontAlgn="b"/>
                      <a:r>
                        <a:rPr lang="en-FI" sz="1200" b="1" u="none" strike="noStrike">
                          <a:solidFill>
                            <a:schemeClr val="tx1"/>
                          </a:solidFill>
                          <a:effectLst/>
                          <a:latin typeface="Roboto" panose="02000000000000000000" pitchFamily="2" charset="0"/>
                          <a:ea typeface="Roboto" panose="02000000000000000000" pitchFamily="2" charset="0"/>
                        </a:rPr>
                        <a:t>225</a:t>
                      </a:r>
                      <a:endParaRPr lang="en-FI" sz="1200" b="1" i="0" u="none" strike="noStrike">
                        <a:solidFill>
                          <a:schemeClr val="tx1"/>
                        </a:solidFill>
                        <a:effectLst/>
                        <a:latin typeface="Roboto" panose="02000000000000000000" pitchFamily="2" charset="0"/>
                        <a:ea typeface="Roboto" panose="02000000000000000000" pitchFamily="2" charset="0"/>
                      </a:endParaRPr>
                    </a:p>
                  </a:txBody>
                  <a:tcPr marL="8845" marR="8845" marT="8845" marB="0" anchor="b">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424631088"/>
                  </a:ext>
                </a:extLst>
              </a:tr>
            </a:tbl>
          </a:graphicData>
        </a:graphic>
      </p:graphicFrame>
      <p:sp>
        <p:nvSpPr>
          <p:cNvPr id="7" name="TextBox 6">
            <a:extLst>
              <a:ext uri="{FF2B5EF4-FFF2-40B4-BE49-F238E27FC236}">
                <a16:creationId xmlns:a16="http://schemas.microsoft.com/office/drawing/2014/main" id="{D685C3B2-3949-FD47-BD11-C58867460345}"/>
              </a:ext>
            </a:extLst>
          </p:cNvPr>
          <p:cNvSpPr txBox="1"/>
          <p:nvPr/>
        </p:nvSpPr>
        <p:spPr>
          <a:xfrm>
            <a:off x="4006087" y="4454217"/>
            <a:ext cx="7487756" cy="2162130"/>
          </a:xfrm>
          <a:prstGeom prst="rect">
            <a:avLst/>
          </a:prstGeom>
          <a:noFill/>
        </p:spPr>
        <p:txBody>
          <a:bodyPr wrap="square" rtlCol="0">
            <a:spAutoFit/>
          </a:bodyPr>
          <a:lstStyle/>
          <a:p>
            <a:pPr marR="0" lvl="0" algn="l" defTabSz="914400" rtl="0" eaLnBrk="1" fontAlgn="base" latinLnBrk="0" hangingPunct="1">
              <a:lnSpc>
                <a:spcPct val="100000"/>
              </a:lnSpc>
              <a:spcBef>
                <a:spcPct val="0"/>
              </a:spcBef>
              <a:spcAft>
                <a:spcPct val="0"/>
              </a:spcAft>
              <a:buClrTx/>
              <a:buSzTx/>
              <a:tabLst/>
              <a:defRPr/>
            </a:pPr>
            <a:r>
              <a:rPr kumimoji="0" lang="en-FI"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The actual sizing will be  based on the actual usage within the limits of Member States allocation and sizing of different usage categories</a:t>
            </a:r>
          </a:p>
          <a:p>
            <a:pPr marL="742950" marR="0" lvl="1"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4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endParaRPr>
          </a:p>
          <a:p>
            <a:pPr marR="0" lvl="0" algn="l" defTabSz="914400" rtl="0" eaLnBrk="1" fontAlgn="base" latinLnBrk="0" hangingPunct="1">
              <a:lnSpc>
                <a:spcPct val="100000"/>
              </a:lnSpc>
              <a:spcBef>
                <a:spcPct val="0"/>
              </a:spcBef>
              <a:spcAft>
                <a:spcPts val="300"/>
              </a:spcAft>
              <a:buClrTx/>
              <a:buSzTx/>
              <a:tabLst/>
              <a:defRPr/>
            </a:pPr>
            <a:r>
              <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The operational phase is to be started with 10Gbps dedicated network link based on the experiences gained from </a:t>
            </a:r>
            <a:r>
              <a:rPr kumimoji="0" lang="en-GB" sz="1600" b="0" i="0" u="none" strike="noStrike" kern="1200" cap="none" spc="0" normalizeH="0" baseline="0" noProof="0" err="1">
                <a:ln>
                  <a:noFill/>
                </a:ln>
                <a:solidFill>
                  <a:srgbClr val="38484E"/>
                </a:solidFill>
                <a:effectLst/>
                <a:uLnTx/>
                <a:uFillTx/>
                <a:latin typeface="Roboto" panose="02000000000000000000" pitchFamily="2" charset="0"/>
                <a:ea typeface="Roboto" panose="02000000000000000000" pitchFamily="2" charset="0"/>
                <a:cs typeface="+mn-cs"/>
              </a:rPr>
              <a:t>WEkEO</a:t>
            </a:r>
            <a:endPar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endParaRPr>
          </a:p>
          <a:p>
            <a:pPr marL="285750" indent="-285750">
              <a:buFont typeface="Arial" panose="020B0604020202020204" pitchFamily="34" charset="0"/>
              <a:buChar char="•"/>
              <a:defRPr/>
            </a:pPr>
            <a:r>
              <a:rPr kumimoji="0" lang="en-GB" sz="14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Link capacity is to be evaluated each year and increased if necessary. Remarkable evolution is envisaged in 2025 due to both increased amount of usage and data.</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FI" sz="1200" b="0" i="0" u="none" strike="noStrike" kern="1200" cap="none" spc="0" normalizeH="0" baseline="0" noProof="0">
              <a:ln>
                <a:noFill/>
              </a:ln>
              <a:solidFill>
                <a:srgbClr val="00205B"/>
              </a:solidFill>
              <a:effectLst/>
              <a:uLnTx/>
              <a:uFillTx/>
              <a:latin typeface="Roboto" panose="02000000000000000000" pitchFamily="2" charset="0"/>
              <a:ea typeface="Roboto" panose="02000000000000000000" pitchFamily="2" charset="0"/>
              <a:cs typeface="+mn-cs"/>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FI" sz="1400" b="0" i="0" u="none" strike="noStrike" kern="1200" cap="none" spc="0" normalizeH="0" baseline="0" noProof="0">
              <a:ln>
                <a:noFill/>
              </a:ln>
              <a:solidFill>
                <a:srgbClr val="00205B"/>
              </a:solidFill>
              <a:effectLst/>
              <a:uLnTx/>
              <a:uFillTx/>
              <a:latin typeface="Roboto" panose="02000000000000000000" pitchFamily="2" charset="0"/>
              <a:ea typeface="Roboto" panose="02000000000000000000" pitchFamily="2" charset="0"/>
              <a:cs typeface="+mn-cs"/>
            </a:endParaRPr>
          </a:p>
        </p:txBody>
      </p:sp>
      <p:grpSp>
        <p:nvGrpSpPr>
          <p:cNvPr id="2" name="Group 1">
            <a:extLst>
              <a:ext uri="{FF2B5EF4-FFF2-40B4-BE49-F238E27FC236}">
                <a16:creationId xmlns:a16="http://schemas.microsoft.com/office/drawing/2014/main" id="{DA03722E-8AFE-5B32-4CFB-F26AAD2EE8FF}"/>
              </a:ext>
            </a:extLst>
          </p:cNvPr>
          <p:cNvGrpSpPr/>
          <p:nvPr/>
        </p:nvGrpSpPr>
        <p:grpSpPr>
          <a:xfrm>
            <a:off x="7073701" y="771032"/>
            <a:ext cx="4882815" cy="3375062"/>
            <a:chOff x="8450604" y="884002"/>
            <a:chExt cx="4385867" cy="2946423"/>
          </a:xfrm>
        </p:grpSpPr>
        <p:pic>
          <p:nvPicPr>
            <p:cNvPr id="3" name="Picture 2">
              <a:extLst>
                <a:ext uri="{FF2B5EF4-FFF2-40B4-BE49-F238E27FC236}">
                  <a16:creationId xmlns:a16="http://schemas.microsoft.com/office/drawing/2014/main" id="{F1AAB146-6137-3AD3-54C3-F5C0B9D255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26568" y="1102186"/>
              <a:ext cx="3467181" cy="2728239"/>
            </a:xfrm>
            <a:prstGeom prst="rect">
              <a:avLst/>
            </a:prstGeom>
          </p:spPr>
        </p:pic>
        <p:graphicFrame>
          <p:nvGraphicFramePr>
            <p:cNvPr id="4" name="Content Placeholder 5">
              <a:extLst>
                <a:ext uri="{FF2B5EF4-FFF2-40B4-BE49-F238E27FC236}">
                  <a16:creationId xmlns:a16="http://schemas.microsoft.com/office/drawing/2014/main" id="{1745F259-2B5A-992C-DCFB-6701FD624195}"/>
                </a:ext>
              </a:extLst>
            </p:cNvPr>
            <p:cNvGraphicFramePr>
              <a:graphicFrameLocks/>
            </p:cNvGraphicFramePr>
            <p:nvPr>
              <p:extLst>
                <p:ext uri="{D42A27DB-BD31-4B8C-83A1-F6EECF244321}">
                  <p14:modId xmlns:p14="http://schemas.microsoft.com/office/powerpoint/2010/main" val="3330949126"/>
                </p:ext>
              </p:extLst>
            </p:nvPr>
          </p:nvGraphicFramePr>
          <p:xfrm>
            <a:off x="8450604" y="1534569"/>
            <a:ext cx="3741396" cy="2026436"/>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a:extLst>
                <a:ext uri="{FF2B5EF4-FFF2-40B4-BE49-F238E27FC236}">
                  <a16:creationId xmlns:a16="http://schemas.microsoft.com/office/drawing/2014/main" id="{027E4CD8-844D-43A2-F111-CCFB7F9ADB4E}"/>
                </a:ext>
              </a:extLst>
            </p:cNvPr>
            <p:cNvSpPr txBox="1"/>
            <p:nvPr/>
          </p:nvSpPr>
          <p:spPr>
            <a:xfrm>
              <a:off x="8450604" y="884002"/>
              <a:ext cx="4385867" cy="252108"/>
            </a:xfrm>
            <a:prstGeom prst="rect">
              <a:avLst/>
            </a:prstGeom>
            <a:noFill/>
          </p:spPr>
          <p:txBody>
            <a:bodyPr wrap="square" rtlCol="0">
              <a:spAutoFit/>
            </a:bodyPr>
            <a:lstStyle/>
            <a:p>
              <a:r>
                <a:rPr lang="en-US" sz="1200" b="0">
                  <a:latin typeface="+mn-lt"/>
                  <a:ea typeface="Roboto" panose="02000000000000000000" pitchFamily="2" charset="0"/>
                </a:rPr>
                <a:t>EUM</a:t>
              </a:r>
              <a:r>
                <a:rPr lang="en-FI" sz="1200" b="0">
                  <a:latin typeface="+mn-lt"/>
                  <a:ea typeface="Roboto" panose="02000000000000000000" pitchFamily="2" charset="0"/>
                </a:rPr>
                <a:t> resource allocations at </a:t>
              </a:r>
              <a:r>
                <a:rPr lang="en-US" sz="1200" b="0">
                  <a:latin typeface="+mn-lt"/>
                  <a:ea typeface="Roboto" panose="02000000000000000000" pitchFamily="2" charset="0"/>
                </a:rPr>
                <a:t>beginning</a:t>
              </a:r>
              <a:r>
                <a:rPr lang="en-FI" sz="1200" b="0">
                  <a:latin typeface="+mn-lt"/>
                  <a:ea typeface="Roboto" panose="02000000000000000000" pitchFamily="2" charset="0"/>
                </a:rPr>
                <a:t> of operations:</a:t>
              </a:r>
            </a:p>
          </p:txBody>
        </p:sp>
      </p:grpSp>
      <p:sp>
        <p:nvSpPr>
          <p:cNvPr id="9" name="TextBox 8">
            <a:extLst>
              <a:ext uri="{FF2B5EF4-FFF2-40B4-BE49-F238E27FC236}">
                <a16:creationId xmlns:a16="http://schemas.microsoft.com/office/drawing/2014/main" id="{B15CEE2F-0147-9515-4D34-F54398DBBA08}"/>
              </a:ext>
            </a:extLst>
          </p:cNvPr>
          <p:cNvSpPr txBox="1"/>
          <p:nvPr/>
        </p:nvSpPr>
        <p:spPr>
          <a:xfrm>
            <a:off x="445695" y="800586"/>
            <a:ext cx="6096000" cy="369332"/>
          </a:xfrm>
          <a:prstGeom prst="rect">
            <a:avLst/>
          </a:prstGeom>
          <a:noFill/>
        </p:spPr>
        <p:txBody>
          <a:bodyPr wrap="square">
            <a:spAutoFit/>
          </a:bodyPr>
          <a:lstStyle/>
          <a:p>
            <a:r>
              <a:rPr lang="en-GB" b="0">
                <a:solidFill>
                  <a:schemeClr val="tx1"/>
                </a:solidFill>
                <a:latin typeface="Roboto" panose="02000000000000000000" pitchFamily="2" charset="0"/>
                <a:ea typeface="Roboto" panose="02000000000000000000" pitchFamily="2" charset="0"/>
              </a:rPr>
              <a:t>1 CRU = 16 cores; 128GB RAM; 1 GPU; storage: 4TB block, 8TB object, 4TB </a:t>
            </a:r>
            <a:r>
              <a:rPr lang="en-GB" b="0" err="1">
                <a:solidFill>
                  <a:schemeClr val="tx1"/>
                </a:solidFill>
                <a:latin typeface="Roboto" panose="02000000000000000000" pitchFamily="2" charset="0"/>
                <a:ea typeface="Roboto" panose="02000000000000000000" pitchFamily="2" charset="0"/>
              </a:rPr>
              <a:t>filestore</a:t>
            </a:r>
            <a:endParaRPr lang="en-GB" b="0">
              <a:solidFill>
                <a:schemeClr val="tx1"/>
              </a:solidFill>
              <a:latin typeface="Roboto" panose="02000000000000000000" pitchFamily="2" charset="0"/>
              <a:ea typeface="Roboto" panose="02000000000000000000" pitchFamily="2" charset="0"/>
            </a:endParaRPr>
          </a:p>
          <a:p>
            <a:endParaRPr lang="en-GB" b="0">
              <a:solidFill>
                <a:schemeClr val="tx1"/>
              </a:solidFill>
              <a:latin typeface="Roboto" panose="02000000000000000000" pitchFamily="2" charset="0"/>
              <a:ea typeface="Roboto" panose="02000000000000000000" pitchFamily="2" charset="0"/>
            </a:endParaRPr>
          </a:p>
        </p:txBody>
      </p:sp>
      <p:graphicFrame>
        <p:nvGraphicFramePr>
          <p:cNvPr id="10" name="Table 9">
            <a:extLst>
              <a:ext uri="{FF2B5EF4-FFF2-40B4-BE49-F238E27FC236}">
                <a16:creationId xmlns:a16="http://schemas.microsoft.com/office/drawing/2014/main" id="{BC0426FD-B16A-FC01-C8FA-8481848B2917}"/>
              </a:ext>
            </a:extLst>
          </p:cNvPr>
          <p:cNvGraphicFramePr>
            <a:graphicFrameLocks noGrp="1"/>
          </p:cNvGraphicFramePr>
          <p:nvPr>
            <p:extLst>
              <p:ext uri="{D42A27DB-BD31-4B8C-83A1-F6EECF244321}">
                <p14:modId xmlns:p14="http://schemas.microsoft.com/office/powerpoint/2010/main" val="4269999958"/>
              </p:ext>
            </p:extLst>
          </p:nvPr>
        </p:nvGraphicFramePr>
        <p:xfrm>
          <a:off x="445695" y="4454217"/>
          <a:ext cx="2051090" cy="1707270"/>
        </p:xfrm>
        <a:graphic>
          <a:graphicData uri="http://schemas.openxmlformats.org/drawingml/2006/table">
            <a:tbl>
              <a:tblPr firstRow="1" bandRow="1">
                <a:tableStyleId>{2D5ABB26-0587-4C30-8999-92F81FD0307C}</a:tableStyleId>
              </a:tblPr>
              <a:tblGrid>
                <a:gridCol w="1176276">
                  <a:extLst>
                    <a:ext uri="{9D8B030D-6E8A-4147-A177-3AD203B41FA5}">
                      <a16:colId xmlns:a16="http://schemas.microsoft.com/office/drawing/2014/main" val="757831637"/>
                    </a:ext>
                  </a:extLst>
                </a:gridCol>
                <a:gridCol w="874814">
                  <a:extLst>
                    <a:ext uri="{9D8B030D-6E8A-4147-A177-3AD203B41FA5}">
                      <a16:colId xmlns:a16="http://schemas.microsoft.com/office/drawing/2014/main" val="2993827431"/>
                    </a:ext>
                  </a:extLst>
                </a:gridCol>
              </a:tblGrid>
              <a:tr h="284545">
                <a:tc>
                  <a:txBody>
                    <a:bodyPr/>
                    <a:lstStyle/>
                    <a:p>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CPU</a:t>
                      </a:r>
                    </a:p>
                  </a:txBody>
                  <a:tcPr/>
                </a:tc>
                <a:tc>
                  <a:txBody>
                    <a:bodyPr/>
                    <a:lstStyle/>
                    <a:p>
                      <a:pPr algn="r"/>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3600</a:t>
                      </a:r>
                    </a:p>
                  </a:txBody>
                  <a:tcPr/>
                </a:tc>
                <a:extLst>
                  <a:ext uri="{0D108BD9-81ED-4DB2-BD59-A6C34878D82A}">
                    <a16:rowId xmlns:a16="http://schemas.microsoft.com/office/drawing/2014/main" val="3725765622"/>
                  </a:ext>
                </a:extLst>
              </a:tr>
              <a:tr h="28454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RAM</a:t>
                      </a: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28.8</a:t>
                      </a:r>
                      <a:r>
                        <a:rPr lang="en-GB" sz="1200" b="1" baseline="0">
                          <a:solidFill>
                            <a:schemeClr val="tx1"/>
                          </a:solidFill>
                          <a:latin typeface="Roboto" panose="02000000000000000000" pitchFamily="2" charset="0"/>
                          <a:ea typeface="Roboto" panose="02000000000000000000" pitchFamily="2" charset="0"/>
                          <a:cs typeface="Calibri" panose="020F0502020204030204" pitchFamily="34" charset="0"/>
                        </a:rPr>
                        <a:t> TB</a:t>
                      </a:r>
                      <a:endParaRPr lang="en-GB" sz="1200" b="1">
                        <a:solidFill>
                          <a:schemeClr val="tx1"/>
                        </a:solidFill>
                        <a:latin typeface="Roboto" panose="02000000000000000000" pitchFamily="2" charset="0"/>
                        <a:ea typeface="Roboto" panose="02000000000000000000" pitchFamily="2" charset="0"/>
                        <a:cs typeface="Calibri" panose="020F0502020204030204" pitchFamily="34" charset="0"/>
                      </a:endParaRPr>
                    </a:p>
                  </a:txBody>
                  <a:tcPr/>
                </a:tc>
                <a:extLst>
                  <a:ext uri="{0D108BD9-81ED-4DB2-BD59-A6C34878D82A}">
                    <a16:rowId xmlns:a16="http://schemas.microsoft.com/office/drawing/2014/main" val="3866186724"/>
                  </a:ext>
                </a:extLst>
              </a:tr>
              <a:tr h="28454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Block Storage</a:t>
                      </a: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900 TB</a:t>
                      </a:r>
                    </a:p>
                  </a:txBody>
                  <a:tcPr/>
                </a:tc>
                <a:extLst>
                  <a:ext uri="{0D108BD9-81ED-4DB2-BD59-A6C34878D82A}">
                    <a16:rowId xmlns:a16="http://schemas.microsoft.com/office/drawing/2014/main" val="311615738"/>
                  </a:ext>
                </a:extLst>
              </a:tr>
              <a:tr h="28454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S3</a:t>
                      </a: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1.8 PB</a:t>
                      </a:r>
                    </a:p>
                  </a:txBody>
                  <a:tcPr/>
                </a:tc>
                <a:extLst>
                  <a:ext uri="{0D108BD9-81ED-4DB2-BD59-A6C34878D82A}">
                    <a16:rowId xmlns:a16="http://schemas.microsoft.com/office/drawing/2014/main" val="3235802378"/>
                  </a:ext>
                </a:extLst>
              </a:tr>
              <a:tr h="28454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SFS</a:t>
                      </a: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900 TB</a:t>
                      </a:r>
                    </a:p>
                  </a:txBody>
                  <a:tcPr/>
                </a:tc>
                <a:extLst>
                  <a:ext uri="{0D108BD9-81ED-4DB2-BD59-A6C34878D82A}">
                    <a16:rowId xmlns:a16="http://schemas.microsoft.com/office/drawing/2014/main" val="2032679414"/>
                  </a:ext>
                </a:extLst>
              </a:tr>
              <a:tr h="284545">
                <a:tc>
                  <a:txBody>
                    <a:bodyPr/>
                    <a:lstStyle/>
                    <a:p>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vGPU*</a:t>
                      </a:r>
                    </a:p>
                  </a:txBody>
                  <a:tcPr/>
                </a:tc>
                <a:tc>
                  <a:txBody>
                    <a:bodyPr/>
                    <a:lstStyle/>
                    <a:p>
                      <a:pPr algn="r"/>
                      <a:r>
                        <a:rPr lang="en-GB" sz="1200" b="1">
                          <a:solidFill>
                            <a:schemeClr val="tx1"/>
                          </a:solidFill>
                          <a:latin typeface="Roboto" panose="02000000000000000000" pitchFamily="2" charset="0"/>
                          <a:ea typeface="Roboto" panose="02000000000000000000" pitchFamily="2" charset="0"/>
                          <a:cs typeface="Calibri" panose="020F0502020204030204" pitchFamily="34" charset="0"/>
                        </a:rPr>
                        <a:t>225</a:t>
                      </a:r>
                    </a:p>
                  </a:txBody>
                  <a:tcPr/>
                </a:tc>
                <a:extLst>
                  <a:ext uri="{0D108BD9-81ED-4DB2-BD59-A6C34878D82A}">
                    <a16:rowId xmlns:a16="http://schemas.microsoft.com/office/drawing/2014/main" val="3933271765"/>
                  </a:ext>
                </a:extLst>
              </a:tr>
            </a:tbl>
          </a:graphicData>
        </a:graphic>
      </p:graphicFrame>
    </p:spTree>
    <p:extLst>
      <p:ext uri="{BB962C8B-B14F-4D97-AF65-F5344CB8AC3E}">
        <p14:creationId xmlns:p14="http://schemas.microsoft.com/office/powerpoint/2010/main" val="1279338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11077285" y="6258560"/>
            <a:ext cx="1114715" cy="194575"/>
          </a:xfrm>
          <a:prstGeom prst="rect">
            <a:avLst/>
          </a:prstGeom>
        </p:spPr>
        <p:txBody>
          <a:bodyPr/>
          <a:lstStyle/>
          <a:p>
            <a:fld id="{6B3B0B0F-E794-1244-9699-107C60B9C23A}" type="slidenum">
              <a:rPr lang="en-US" smtClean="0"/>
              <a:pPr/>
              <a:t>5</a:t>
            </a:fld>
            <a:endParaRPr lang="en-US"/>
          </a:p>
        </p:txBody>
      </p:sp>
      <p:sp>
        <p:nvSpPr>
          <p:cNvPr id="5" name="Title 1"/>
          <p:cNvSpPr>
            <a:spLocks noGrp="1"/>
          </p:cNvSpPr>
          <p:nvPr>
            <p:ph type="title"/>
          </p:nvPr>
        </p:nvSpPr>
        <p:spPr>
          <a:xfrm>
            <a:off x="748693" y="360000"/>
            <a:ext cx="10675765" cy="369332"/>
          </a:xfrm>
        </p:spPr>
        <p:txBody>
          <a:bodyPr/>
          <a:lstStyle/>
          <a:p>
            <a:r>
              <a:rPr lang="en-GB" sz="3200">
                <a:cs typeface="Calibri" panose="020F0502020204030204" pitchFamily="34" charset="0"/>
              </a:rPr>
              <a:t>What will be allocated to Member States </a:t>
            </a:r>
            <a:br>
              <a:rPr lang="en-GB" sz="3200">
                <a:cs typeface="Calibri" panose="020F0502020204030204" pitchFamily="34" charset="0"/>
              </a:rPr>
            </a:br>
            <a:r>
              <a:rPr lang="en-GB" sz="1800">
                <a:cs typeface="Calibri" panose="020F0502020204030204" pitchFamily="34" charset="0"/>
              </a:rPr>
              <a:t>EUMETSAT</a:t>
            </a:r>
          </a:p>
        </p:txBody>
      </p:sp>
      <p:sp>
        <p:nvSpPr>
          <p:cNvPr id="6" name="Content Placeholder 6"/>
          <p:cNvSpPr>
            <a:spLocks noGrp="1"/>
          </p:cNvSpPr>
          <p:nvPr>
            <p:ph sz="quarter" idx="14"/>
          </p:nvPr>
        </p:nvSpPr>
        <p:spPr>
          <a:xfrm>
            <a:off x="748693" y="1270899"/>
            <a:ext cx="5117600" cy="2715250"/>
          </a:xfrm>
        </p:spPr>
        <p:txBody>
          <a:bodyPr/>
          <a:lstStyle/>
          <a:p>
            <a:pPr marL="0" indent="0">
              <a:buNone/>
            </a:pPr>
            <a:r>
              <a:rPr lang="en-US" sz="2000"/>
              <a:t>Each Member State will receive a share of the infrastructure:</a:t>
            </a:r>
          </a:p>
          <a:p>
            <a:r>
              <a:rPr lang="en-US" sz="1600"/>
              <a:t>Equal basic allocation for all MS + additional allocation pro-rata to contribution.  EUMETSAT example agreed at a 50/50% split between basic and pro-rata;</a:t>
            </a:r>
          </a:p>
          <a:p>
            <a:r>
              <a:rPr lang="en-US" sz="1600"/>
              <a:t>Cloud Resource Unit (CRU) is used for planning purposes, while the real resource provisioning for tenants will be based on the actual resource needs expressed in number of cores, storage amount etc.</a:t>
            </a:r>
            <a:endParaRPr lang="en-US" sz="2000"/>
          </a:p>
          <a:p>
            <a:pPr marL="0" indent="0">
              <a:buNone/>
            </a:pPr>
            <a:r>
              <a:rPr lang="en-US" sz="2000"/>
              <a:t>In operational phase, Member State shares will be managed by the Computing Representatives</a:t>
            </a:r>
          </a:p>
        </p:txBody>
      </p:sp>
      <p:graphicFrame>
        <p:nvGraphicFramePr>
          <p:cNvPr id="7" name="Table 6"/>
          <p:cNvGraphicFramePr>
            <a:graphicFrameLocks noGrp="1"/>
          </p:cNvGraphicFramePr>
          <p:nvPr/>
        </p:nvGraphicFramePr>
        <p:xfrm>
          <a:off x="6563723" y="871545"/>
          <a:ext cx="4513562" cy="5055744"/>
        </p:xfrm>
        <a:graphic>
          <a:graphicData uri="http://schemas.openxmlformats.org/drawingml/2006/table">
            <a:tbl>
              <a:tblPr firstRow="1" firstCol="1" bandRow="1">
                <a:tableStyleId>{5C22544A-7EE6-4342-B048-85BDC9FD1C3A}</a:tableStyleId>
              </a:tblPr>
              <a:tblGrid>
                <a:gridCol w="1860854">
                  <a:extLst>
                    <a:ext uri="{9D8B030D-6E8A-4147-A177-3AD203B41FA5}">
                      <a16:colId xmlns:a16="http://schemas.microsoft.com/office/drawing/2014/main" val="2478452202"/>
                    </a:ext>
                  </a:extLst>
                </a:gridCol>
                <a:gridCol w="884236">
                  <a:extLst>
                    <a:ext uri="{9D8B030D-6E8A-4147-A177-3AD203B41FA5}">
                      <a16:colId xmlns:a16="http://schemas.microsoft.com/office/drawing/2014/main" val="2636253783"/>
                    </a:ext>
                  </a:extLst>
                </a:gridCol>
                <a:gridCol w="884236">
                  <a:extLst>
                    <a:ext uri="{9D8B030D-6E8A-4147-A177-3AD203B41FA5}">
                      <a16:colId xmlns:a16="http://schemas.microsoft.com/office/drawing/2014/main" val="3773398526"/>
                    </a:ext>
                  </a:extLst>
                </a:gridCol>
                <a:gridCol w="884236">
                  <a:extLst>
                    <a:ext uri="{9D8B030D-6E8A-4147-A177-3AD203B41FA5}">
                      <a16:colId xmlns:a16="http://schemas.microsoft.com/office/drawing/2014/main" val="1800008449"/>
                    </a:ext>
                  </a:extLst>
                </a:gridCol>
              </a:tblGrid>
              <a:tr h="483744">
                <a:tc>
                  <a:txBody>
                    <a:bodyPr/>
                    <a:lstStyle/>
                    <a:p>
                      <a:pPr algn="just">
                        <a:spcAft>
                          <a:spcPts val="0"/>
                        </a:spcAft>
                      </a:pPr>
                      <a:r>
                        <a:rPr lang="en-GB" sz="1000">
                          <a:effectLst/>
                          <a:latin typeface="Calibri" panose="020F0502020204030204" pitchFamily="34" charset="0"/>
                          <a:cs typeface="Calibri" panose="020F0502020204030204" pitchFamily="34" charset="0"/>
                        </a:rPr>
                        <a:t>Member state</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just">
                        <a:spcAft>
                          <a:spcPts val="0"/>
                        </a:spcAft>
                      </a:pPr>
                      <a:r>
                        <a:rPr lang="en-GB" sz="900">
                          <a:effectLst/>
                          <a:latin typeface="Calibri" panose="020F0502020204030204" pitchFamily="34" charset="0"/>
                          <a:cs typeface="Calibri" panose="020F0502020204030204" pitchFamily="34" charset="0"/>
                        </a:rPr>
                        <a:t> Base allocation (CRUs)</a:t>
                      </a:r>
                      <a:endParaRPr lang="en-GB" sz="9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just">
                        <a:spcAft>
                          <a:spcPts val="0"/>
                        </a:spcAft>
                      </a:pPr>
                      <a:r>
                        <a:rPr lang="en-GB" sz="900">
                          <a:effectLst/>
                          <a:latin typeface="Calibri" panose="020F0502020204030204" pitchFamily="34" charset="0"/>
                          <a:cs typeface="Calibri" panose="020F0502020204030204" pitchFamily="34" charset="0"/>
                        </a:rPr>
                        <a:t>Pro-rata allocation (CRUs)</a:t>
                      </a:r>
                      <a:endParaRPr lang="en-GB" sz="9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just">
                        <a:spcAft>
                          <a:spcPts val="0"/>
                        </a:spcAft>
                      </a:pPr>
                      <a:r>
                        <a:rPr lang="en-GB" sz="900">
                          <a:effectLst/>
                          <a:latin typeface="Calibri" panose="020F0502020204030204" pitchFamily="34" charset="0"/>
                          <a:cs typeface="Calibri" panose="020F0502020204030204" pitchFamily="34" charset="0"/>
                        </a:rPr>
                        <a:t>Total (CRUs)</a:t>
                      </a:r>
                      <a:endParaRPr lang="en-GB" sz="9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3730523870"/>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Austria</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1.63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4</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1822399858"/>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Belgium</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1.94</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4</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2536859106"/>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Bulgaria</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0.25</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387799134"/>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Croatia</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0.19</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3854674790"/>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Czech Republic</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0.81</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1870067371"/>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Denmark</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1.31</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4</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2740682783"/>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Estonia</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0.13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3297938877"/>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Finland</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1.00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4</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1078786991"/>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France</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10.25</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3910610734"/>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Germany</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14.56</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17</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809258177"/>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Greece</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0.81</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2370234091"/>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Hungary</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3908558784"/>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Iceland</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0.06</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2639587500"/>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Ireland</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1.06</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4</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1469823151"/>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Italy</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7.63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719755438"/>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Latvia</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0.13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158114952"/>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Lithuania</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0.19</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3562576195"/>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Luxembourg</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0.19</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3744724187"/>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Netherlands</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3.25</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6</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1952631915"/>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Norway</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1.63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4</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509818979"/>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Poland</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1.94</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4</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1455186282"/>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Portugal</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0.81</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2599850066"/>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Romania</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0.81</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1279510034"/>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Slovakia</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0.38</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2455558841"/>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Slovenia</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0.19</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3409576253"/>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Spain</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5.06</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8</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2714724689"/>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Sweden</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2.13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5</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929504171"/>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Switzerland</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2.63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5</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988365679"/>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Turkey</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3.25</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6</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1388081995"/>
                  </a:ext>
                </a:extLst>
              </a:tr>
              <a:tr h="142586">
                <a:tc>
                  <a:txBody>
                    <a:bodyPr/>
                    <a:lstStyle/>
                    <a:p>
                      <a:pPr algn="just">
                        <a:spcAft>
                          <a:spcPts val="0"/>
                        </a:spcAft>
                      </a:pPr>
                      <a:r>
                        <a:rPr lang="en-GB" sz="1000">
                          <a:effectLst/>
                          <a:latin typeface="Calibri" panose="020F0502020204030204" pitchFamily="34" charset="0"/>
                          <a:cs typeface="Calibri" panose="020F0502020204030204" pitchFamily="34" charset="0"/>
                        </a:rPr>
                        <a:t>United Kingdom</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2.50</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10.38</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tc>
                  <a:txBody>
                    <a:bodyPr/>
                    <a:lstStyle/>
                    <a:p>
                      <a:pPr algn="r">
                        <a:spcAft>
                          <a:spcPts val="0"/>
                        </a:spcAft>
                      </a:pPr>
                      <a:r>
                        <a:rPr lang="en-GB" sz="1000">
                          <a:effectLst/>
                          <a:latin typeface="Calibri" panose="020F0502020204030204" pitchFamily="34" charset="0"/>
                          <a:cs typeface="Calibri" panose="020F0502020204030204" pitchFamily="34" charset="0"/>
                        </a:rPr>
                        <a:t>13</a:t>
                      </a:r>
                      <a:endParaRPr lang="en-GB" sz="1000">
                        <a:effectLst/>
                        <a:latin typeface="Calibri" panose="020F0502020204030204" pitchFamily="34" charset="0"/>
                        <a:ea typeface="Times New Roman" panose="02020603050405020304" pitchFamily="18" charset="0"/>
                        <a:cs typeface="Calibri" panose="020F0502020204030204" pitchFamily="34" charset="0"/>
                      </a:endParaRPr>
                    </a:p>
                  </a:txBody>
                  <a:tcPr marL="55981" marR="55981" marT="0" marB="0" anchor="b"/>
                </a:tc>
                <a:extLst>
                  <a:ext uri="{0D108BD9-81ED-4DB2-BD59-A6C34878D82A}">
                    <a16:rowId xmlns:a16="http://schemas.microsoft.com/office/drawing/2014/main" val="2993703260"/>
                  </a:ext>
                </a:extLst>
              </a:tr>
            </a:tbl>
          </a:graphicData>
        </a:graphic>
      </p:graphicFrame>
      <p:sp>
        <p:nvSpPr>
          <p:cNvPr id="8" name="TextBox 7"/>
          <p:cNvSpPr txBox="1"/>
          <p:nvPr/>
        </p:nvSpPr>
        <p:spPr>
          <a:xfrm rot="16200000">
            <a:off x="9441842" y="3663068"/>
            <a:ext cx="3981682" cy="646163"/>
          </a:xfrm>
          <a:prstGeom prst="rect">
            <a:avLst/>
          </a:prstGeom>
          <a:noFill/>
        </p:spPr>
        <p:txBody>
          <a:bodyPr wrap="square" rtlCol="0">
            <a:spAutoFit/>
          </a:bodyPr>
          <a:lstStyle/>
          <a:p>
            <a:pPr defTabSz="914126" fontAlgn="base">
              <a:spcBef>
                <a:spcPct val="0"/>
              </a:spcBef>
              <a:spcAft>
                <a:spcPct val="0"/>
              </a:spcAft>
            </a:pPr>
            <a:r>
              <a:rPr lang="en-GB" sz="900" b="0">
                <a:solidFill>
                  <a:srgbClr val="002569"/>
                </a:solidFill>
                <a:latin typeface="Calibri" panose="020F0502020204030204" pitchFamily="34" charset="0"/>
                <a:cs typeface="Calibri" panose="020F0502020204030204" pitchFamily="34" charset="0"/>
              </a:rPr>
              <a:t>Indicative proposal in EUM/C/97/21/DOC/06 to be finalised this Autumn</a:t>
            </a:r>
          </a:p>
          <a:p>
            <a:pPr defTabSz="914126" fontAlgn="base">
              <a:spcBef>
                <a:spcPct val="0"/>
              </a:spcBef>
              <a:spcAft>
                <a:spcPct val="0"/>
              </a:spcAft>
            </a:pPr>
            <a:r>
              <a:rPr lang="en-GB" sz="900" b="0">
                <a:solidFill>
                  <a:srgbClr val="002569"/>
                </a:solidFill>
                <a:latin typeface="Calibri" panose="020F0502020204030204" pitchFamily="34" charset="0"/>
                <a:cs typeface="Calibri" panose="020F0502020204030204" pitchFamily="34" charset="0"/>
              </a:rPr>
              <a:t>1 CRU = 16 cores; 128GB RAM; 1 GPU; storage: 4TB block, 8TB object, 4TB </a:t>
            </a:r>
            <a:r>
              <a:rPr lang="en-GB" sz="900" b="0" err="1">
                <a:solidFill>
                  <a:srgbClr val="002569"/>
                </a:solidFill>
                <a:latin typeface="Calibri" panose="020F0502020204030204" pitchFamily="34" charset="0"/>
                <a:cs typeface="Calibri" panose="020F0502020204030204" pitchFamily="34" charset="0"/>
              </a:rPr>
              <a:t>filestore</a:t>
            </a:r>
            <a:endParaRPr lang="en-GB" sz="900" b="0">
              <a:solidFill>
                <a:srgbClr val="002569"/>
              </a:solidFill>
              <a:latin typeface="Calibri" panose="020F0502020204030204" pitchFamily="34" charset="0"/>
              <a:cs typeface="Calibri" panose="020F0502020204030204" pitchFamily="34" charset="0"/>
            </a:endParaRPr>
          </a:p>
          <a:p>
            <a:pPr defTabSz="914126" fontAlgn="base">
              <a:spcBef>
                <a:spcPct val="0"/>
              </a:spcBef>
              <a:spcAft>
                <a:spcPct val="0"/>
              </a:spcAft>
            </a:pPr>
            <a:endParaRPr lang="en-GB" sz="900" b="0">
              <a:solidFill>
                <a:srgbClr val="002569"/>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74414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11077285" y="6258560"/>
            <a:ext cx="1114715" cy="194575"/>
          </a:xfrm>
          <a:prstGeom prst="rect">
            <a:avLst/>
          </a:prstGeom>
        </p:spPr>
        <p:txBody>
          <a:bodyPr/>
          <a:lstStyle/>
          <a:p>
            <a:fld id="{6B3B0B0F-E794-1244-9699-107C60B9C23A}" type="slidenum">
              <a:rPr lang="en-US" smtClean="0"/>
              <a:pPr/>
              <a:t>6</a:t>
            </a:fld>
            <a:endParaRPr lang="en-US"/>
          </a:p>
        </p:txBody>
      </p:sp>
      <p:sp>
        <p:nvSpPr>
          <p:cNvPr id="5" name="Title 1"/>
          <p:cNvSpPr>
            <a:spLocks noGrp="1"/>
          </p:cNvSpPr>
          <p:nvPr>
            <p:ph type="title"/>
          </p:nvPr>
        </p:nvSpPr>
        <p:spPr>
          <a:xfrm>
            <a:off x="748693" y="360000"/>
            <a:ext cx="10675765" cy="369332"/>
          </a:xfrm>
        </p:spPr>
        <p:txBody>
          <a:bodyPr/>
          <a:lstStyle/>
          <a:p>
            <a:r>
              <a:rPr lang="en-GB" sz="3200">
                <a:cs typeface="Calibri" panose="020F0502020204030204" pitchFamily="34" charset="0"/>
              </a:rPr>
              <a:t>What will be allocated to Member States </a:t>
            </a:r>
            <a:br>
              <a:rPr lang="en-GB" sz="3200">
                <a:cs typeface="Calibri" panose="020F0502020204030204" pitchFamily="34" charset="0"/>
              </a:rPr>
            </a:br>
            <a:r>
              <a:rPr lang="en-GB" sz="1800">
                <a:cs typeface="Calibri" panose="020F0502020204030204" pitchFamily="34" charset="0"/>
              </a:rPr>
              <a:t>ECMWF</a:t>
            </a:r>
          </a:p>
        </p:txBody>
      </p:sp>
      <p:sp>
        <p:nvSpPr>
          <p:cNvPr id="6" name="Content Placeholder 6"/>
          <p:cNvSpPr>
            <a:spLocks noGrp="1"/>
          </p:cNvSpPr>
          <p:nvPr>
            <p:ph sz="quarter" idx="14"/>
          </p:nvPr>
        </p:nvSpPr>
        <p:spPr>
          <a:xfrm>
            <a:off x="748693" y="1270899"/>
            <a:ext cx="9443522" cy="3624486"/>
          </a:xfrm>
        </p:spPr>
        <p:txBody>
          <a:bodyPr/>
          <a:lstStyle/>
          <a:p>
            <a:pPr>
              <a:lnSpc>
                <a:spcPct val="150000"/>
              </a:lnSpc>
            </a:pPr>
            <a:r>
              <a:rPr lang="en-US" sz="2000"/>
              <a:t>Each Member and Cooperating State will receive a share of the infrastructure</a:t>
            </a:r>
          </a:p>
          <a:p>
            <a:pPr>
              <a:lnSpc>
                <a:spcPct val="150000"/>
              </a:lnSpc>
            </a:pPr>
            <a:r>
              <a:rPr lang="en-US" sz="2000"/>
              <a:t>Similar model to the existing HPCF service</a:t>
            </a:r>
          </a:p>
          <a:p>
            <a:pPr lvl="1">
              <a:lnSpc>
                <a:spcPct val="150000"/>
              </a:lnSpc>
            </a:pPr>
            <a:r>
              <a:rPr lang="en-US" sz="1600"/>
              <a:t>Proportional and fair share of resources based on contributions</a:t>
            </a:r>
          </a:p>
          <a:p>
            <a:pPr lvl="1">
              <a:lnSpc>
                <a:spcPct val="150000"/>
              </a:lnSpc>
            </a:pPr>
            <a:r>
              <a:rPr lang="en-US" sz="1600"/>
              <a:t>Bigger Member and Cooperating States get more resources</a:t>
            </a:r>
          </a:p>
          <a:p>
            <a:pPr lvl="1">
              <a:lnSpc>
                <a:spcPct val="150000"/>
              </a:lnSpc>
            </a:pPr>
            <a:r>
              <a:rPr lang="en-US" sz="1600"/>
              <a:t>Baseline guaranteed for smaller Member and Cooperating States</a:t>
            </a:r>
          </a:p>
          <a:p>
            <a:pPr>
              <a:lnSpc>
                <a:spcPct val="150000"/>
              </a:lnSpc>
            </a:pPr>
            <a:r>
              <a:rPr lang="en-US" sz="2000"/>
              <a:t>Exact figures to be published soon</a:t>
            </a:r>
          </a:p>
          <a:p>
            <a:pPr>
              <a:lnSpc>
                <a:spcPct val="150000"/>
              </a:lnSpc>
            </a:pPr>
            <a:endParaRPr lang="en-US" sz="2000"/>
          </a:p>
        </p:txBody>
      </p:sp>
    </p:spTree>
    <p:extLst>
      <p:ext uri="{BB962C8B-B14F-4D97-AF65-F5344CB8AC3E}">
        <p14:creationId xmlns:p14="http://schemas.microsoft.com/office/powerpoint/2010/main" val="4123127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445695" y="348692"/>
            <a:ext cx="10032213" cy="369332"/>
          </a:xfrm>
        </p:spPr>
        <p:txBody>
          <a:bodyPr>
            <a:normAutofit/>
          </a:bodyPr>
          <a:lstStyle/>
          <a:p>
            <a:r>
              <a:rPr lang="en-GB">
                <a:solidFill>
                  <a:schemeClr val="tx1"/>
                </a:solidFill>
                <a:latin typeface="Dosis" pitchFamily="2" charset="77"/>
                <a:ea typeface="Roboto" panose="02000000000000000000" pitchFamily="2" charset="0"/>
                <a:cs typeface="Calibri" panose="020F0502020204030204" pitchFamily="34" charset="0"/>
              </a:rPr>
              <a:t>ECMWF Operational infrastructure</a:t>
            </a:r>
          </a:p>
        </p:txBody>
      </p:sp>
      <p:sp>
        <p:nvSpPr>
          <p:cNvPr id="2" name="TextBox 1">
            <a:extLst>
              <a:ext uri="{FF2B5EF4-FFF2-40B4-BE49-F238E27FC236}">
                <a16:creationId xmlns:a16="http://schemas.microsoft.com/office/drawing/2014/main" id="{1FF2058E-6647-7551-762E-1C84A322DF7D}"/>
              </a:ext>
            </a:extLst>
          </p:cNvPr>
          <p:cNvSpPr txBox="1"/>
          <p:nvPr/>
        </p:nvSpPr>
        <p:spPr>
          <a:xfrm>
            <a:off x="445695" y="930431"/>
            <a:ext cx="7487756" cy="3559949"/>
          </a:xfrm>
          <a:prstGeom prst="rect">
            <a:avLst/>
          </a:prstGeom>
          <a:noFill/>
        </p:spPr>
        <p:txBody>
          <a:bodyPr wrap="square" rtlCol="0">
            <a:spAutoFit/>
          </a:bodyPr>
          <a:lstStyle/>
          <a:p>
            <a:pPr marL="285750" marR="0" lvl="0" indent="-285750" algn="l" defTabSz="914400" rtl="0" eaLnBrk="1" fontAlgn="base" latinLnBrk="0" hangingPunct="1">
              <a:lnSpc>
                <a:spcPct val="15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New Cloud Infrastructure being procured as we speak</a:t>
            </a:r>
          </a:p>
          <a:p>
            <a:pPr marL="285750" marR="0" lvl="0" indent="-285750" algn="l" defTabSz="914400" rtl="0" eaLnBrk="1" fontAlgn="base" latinLnBrk="0" hangingPunct="1">
              <a:lnSpc>
                <a:spcPct val="15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To be installed in </a:t>
            </a:r>
            <a:r>
              <a:rPr lang="en-GB" sz="1800" b="0">
                <a:solidFill>
                  <a:srgbClr val="38484E"/>
                </a:solidFill>
                <a:latin typeface="Roboto" panose="02000000000000000000" pitchFamily="2" charset="0"/>
                <a:ea typeface="Roboto" panose="02000000000000000000" pitchFamily="2" charset="0"/>
              </a:rPr>
              <a:t>ECMWF’s </a:t>
            </a:r>
            <a:r>
              <a:rPr kumimoji="0" lang="en-GB" sz="18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Bologna Home</a:t>
            </a:r>
          </a:p>
          <a:p>
            <a:pPr marL="742950" lvl="1" indent="-285750">
              <a:lnSpc>
                <a:spcPct val="150000"/>
              </a:lnSpc>
              <a:buFont typeface="Arial" panose="020B0604020202020204" pitchFamily="34" charset="0"/>
              <a:buChar char="•"/>
              <a:defRPr/>
            </a:pPr>
            <a:r>
              <a:rPr lang="en-GB" sz="1600" b="0">
                <a:solidFill>
                  <a:srgbClr val="38484E"/>
                </a:solidFill>
                <a:latin typeface="Roboto" panose="02000000000000000000" pitchFamily="2" charset="0"/>
                <a:ea typeface="Roboto" panose="02000000000000000000" pitchFamily="2" charset="0"/>
              </a:rPr>
              <a:t>Collocated with</a:t>
            </a:r>
            <a:r>
              <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 other key ECMWF Computing and Data </a:t>
            </a:r>
            <a:r>
              <a:rPr lang="en-GB" sz="1600" b="0">
                <a:solidFill>
                  <a:srgbClr val="38484E"/>
                </a:solidFill>
                <a:latin typeface="Roboto" panose="02000000000000000000" pitchFamily="2" charset="0"/>
                <a:ea typeface="Roboto" panose="02000000000000000000" pitchFamily="2" charset="0"/>
              </a:rPr>
              <a:t>S</a:t>
            </a:r>
            <a:r>
              <a:rPr kumimoji="0" lang="en-GB" sz="1600" b="0" i="0" u="none" strike="noStrike" kern="1200" cap="none" spc="0" normalizeH="0" baseline="0" noProof="0" err="1">
                <a:ln>
                  <a:noFill/>
                </a:ln>
                <a:solidFill>
                  <a:srgbClr val="38484E"/>
                </a:solidFill>
                <a:effectLst/>
                <a:uLnTx/>
                <a:uFillTx/>
                <a:latin typeface="Roboto" panose="02000000000000000000" pitchFamily="2" charset="0"/>
                <a:ea typeface="Roboto" panose="02000000000000000000" pitchFamily="2" charset="0"/>
                <a:cs typeface="+mn-cs"/>
              </a:rPr>
              <a:t>ervices</a:t>
            </a:r>
            <a:endPar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endParaRPr>
          </a:p>
          <a:p>
            <a:pPr marL="285750" marR="0" lvl="0" indent="-285750" algn="l" defTabSz="914400" rtl="0" eaLnBrk="1" fontAlgn="base" latinLnBrk="0" hangingPunct="1">
              <a:lnSpc>
                <a:spcPct val="150000"/>
              </a:lnSpc>
              <a:spcBef>
                <a:spcPct val="0"/>
              </a:spcBef>
              <a:spcAft>
                <a:spcPct val="0"/>
              </a:spcAft>
              <a:buClrTx/>
              <a:buSzTx/>
              <a:buFont typeface="Arial" panose="020B0604020202020204" pitchFamily="34" charset="0"/>
              <a:buChar char="•"/>
              <a:tabLst/>
              <a:defRPr/>
            </a:pPr>
            <a:r>
              <a:rPr lang="en-GB" sz="1800" b="0">
                <a:solidFill>
                  <a:srgbClr val="38484E"/>
                </a:solidFill>
                <a:latin typeface="Roboto" panose="02000000000000000000" pitchFamily="2" charset="0"/>
                <a:ea typeface="Roboto" panose="02000000000000000000" pitchFamily="2" charset="0"/>
              </a:rPr>
              <a:t>Ready by end of Q1 2023</a:t>
            </a:r>
          </a:p>
          <a:p>
            <a:pPr marL="742950" lvl="1" indent="-285750">
              <a:lnSpc>
                <a:spcPct val="150000"/>
              </a:lnSpc>
              <a:buFont typeface="Arial" panose="020B0604020202020204" pitchFamily="34" charset="0"/>
              <a:buChar char="•"/>
              <a:defRPr/>
            </a:pPr>
            <a:r>
              <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Pilot infrastructure in Reading will continue until it is ready</a:t>
            </a:r>
          </a:p>
          <a:p>
            <a:pPr marL="742950" lvl="1" indent="-285750">
              <a:lnSpc>
                <a:spcPct val="150000"/>
              </a:lnSpc>
              <a:buFont typeface="Arial" panose="020B0604020202020204" pitchFamily="34" charset="0"/>
              <a:buChar char="•"/>
              <a:defRPr/>
            </a:pPr>
            <a:r>
              <a:rPr lang="en-GB" sz="1600" b="0">
                <a:solidFill>
                  <a:srgbClr val="38484E"/>
                </a:solidFill>
                <a:latin typeface="Roboto" panose="02000000000000000000" pitchFamily="2" charset="0"/>
                <a:ea typeface="Roboto" panose="02000000000000000000" pitchFamily="2" charset="0"/>
              </a:rPr>
              <a:t>Migration of existing tenants planned between Q1 and Q2 2023</a:t>
            </a:r>
          </a:p>
          <a:p>
            <a:pPr marL="285750" indent="-285750">
              <a:lnSpc>
                <a:spcPct val="150000"/>
              </a:lnSpc>
              <a:buFont typeface="Arial" panose="020B0604020202020204" pitchFamily="34" charset="0"/>
              <a:buChar char="•"/>
              <a:defRPr/>
            </a:pPr>
            <a:r>
              <a:rPr lang="en-GB" sz="1800" b="0">
                <a:solidFill>
                  <a:srgbClr val="38484E"/>
                </a:solidFill>
                <a:latin typeface="Roboto" panose="02000000000000000000" pitchFamily="2" charset="0"/>
                <a:ea typeface="Roboto" panose="02000000000000000000" pitchFamily="2" charset="0"/>
              </a:rPr>
              <a:t>2 Production clouds - one on each computer hall</a:t>
            </a:r>
          </a:p>
          <a:p>
            <a:pPr marL="742950" lvl="1" indent="-285750">
              <a:lnSpc>
                <a:spcPct val="150000"/>
              </a:lnSpc>
              <a:buFont typeface="Arial" panose="020B0604020202020204" pitchFamily="34" charset="0"/>
              <a:buChar char="•"/>
              <a:defRPr/>
            </a:pPr>
            <a:r>
              <a:rPr lang="en-GB" sz="1600" b="0">
                <a:solidFill>
                  <a:srgbClr val="38484E"/>
                </a:solidFill>
                <a:latin typeface="Roboto" panose="02000000000000000000" pitchFamily="2" charset="0"/>
                <a:ea typeface="Roboto" panose="02000000000000000000" pitchFamily="2" charset="0"/>
              </a:rPr>
              <a:t>Based on </a:t>
            </a:r>
            <a:r>
              <a:rPr lang="en-GB" sz="1600" b="0" err="1">
                <a:solidFill>
                  <a:srgbClr val="38484E"/>
                </a:solidFill>
                <a:latin typeface="Roboto" panose="02000000000000000000" pitchFamily="2" charset="0"/>
                <a:ea typeface="Roboto" panose="02000000000000000000" pitchFamily="2" charset="0"/>
              </a:rPr>
              <a:t>Openstack</a:t>
            </a:r>
            <a:r>
              <a:rPr lang="en-GB" sz="1600" b="0">
                <a:solidFill>
                  <a:srgbClr val="38484E"/>
                </a:solidFill>
                <a:latin typeface="Roboto" panose="02000000000000000000" pitchFamily="2" charset="0"/>
                <a:ea typeface="Roboto" panose="02000000000000000000" pitchFamily="2" charset="0"/>
              </a:rPr>
              <a:t> and </a:t>
            </a:r>
            <a:r>
              <a:rPr lang="en-GB" sz="1600" b="0" err="1">
                <a:solidFill>
                  <a:srgbClr val="38484E"/>
                </a:solidFill>
                <a:latin typeface="Roboto" panose="02000000000000000000" pitchFamily="2" charset="0"/>
                <a:ea typeface="Roboto" panose="02000000000000000000" pitchFamily="2" charset="0"/>
              </a:rPr>
              <a:t>Ceph</a:t>
            </a:r>
            <a:endParaRPr lang="en-GB" sz="1600" b="0">
              <a:solidFill>
                <a:srgbClr val="38484E"/>
              </a:solidFill>
              <a:latin typeface="Roboto" panose="02000000000000000000" pitchFamily="2" charset="0"/>
              <a:ea typeface="Roboto" panose="02000000000000000000" pitchFamily="2" charset="0"/>
            </a:endParaRPr>
          </a:p>
          <a:p>
            <a:pPr lvl="1">
              <a:lnSpc>
                <a:spcPct val="150000"/>
              </a:lnSpc>
              <a:defRPr/>
            </a:pPr>
            <a:endPar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endParaRPr>
          </a:p>
        </p:txBody>
      </p:sp>
      <p:pic>
        <p:nvPicPr>
          <p:cNvPr id="4" name="Picture 3" descr="A red toy in front of a building&#10;&#10;Description automatically generated with medium confidence">
            <a:extLst>
              <a:ext uri="{FF2B5EF4-FFF2-40B4-BE49-F238E27FC236}">
                <a16:creationId xmlns:a16="http://schemas.microsoft.com/office/drawing/2014/main" id="{F6745219-5FF3-E829-80F8-7C43F52E95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973" y="3300311"/>
            <a:ext cx="3796371" cy="2847278"/>
          </a:xfrm>
          <a:prstGeom prst="rect">
            <a:avLst/>
          </a:prstGeom>
        </p:spPr>
      </p:pic>
      <p:graphicFrame>
        <p:nvGraphicFramePr>
          <p:cNvPr id="9" name="Table 9">
            <a:extLst>
              <a:ext uri="{FF2B5EF4-FFF2-40B4-BE49-F238E27FC236}">
                <a16:creationId xmlns:a16="http://schemas.microsoft.com/office/drawing/2014/main" id="{BB7B7312-2797-C9AF-DFCD-D8591F248483}"/>
              </a:ext>
            </a:extLst>
          </p:cNvPr>
          <p:cNvGraphicFramePr>
            <a:graphicFrameLocks noGrp="1"/>
          </p:cNvGraphicFramePr>
          <p:nvPr>
            <p:extLst>
              <p:ext uri="{D42A27DB-BD31-4B8C-83A1-F6EECF244321}">
                <p14:modId xmlns:p14="http://schemas.microsoft.com/office/powerpoint/2010/main" val="1132039765"/>
              </p:ext>
            </p:extLst>
          </p:nvPr>
        </p:nvGraphicFramePr>
        <p:xfrm>
          <a:off x="1140419" y="4227108"/>
          <a:ext cx="5417014" cy="1794064"/>
        </p:xfrm>
        <a:graphic>
          <a:graphicData uri="http://schemas.openxmlformats.org/drawingml/2006/table">
            <a:tbl>
              <a:tblPr firstCol="1" bandRow="1">
                <a:tableStyleId>{5C22544A-7EE6-4342-B048-85BDC9FD1C3A}</a:tableStyleId>
              </a:tblPr>
              <a:tblGrid>
                <a:gridCol w="1567345">
                  <a:extLst>
                    <a:ext uri="{9D8B030D-6E8A-4147-A177-3AD203B41FA5}">
                      <a16:colId xmlns:a16="http://schemas.microsoft.com/office/drawing/2014/main" val="2717640973"/>
                    </a:ext>
                  </a:extLst>
                </a:gridCol>
                <a:gridCol w="3849669">
                  <a:extLst>
                    <a:ext uri="{9D8B030D-6E8A-4147-A177-3AD203B41FA5}">
                      <a16:colId xmlns:a16="http://schemas.microsoft.com/office/drawing/2014/main" val="3142596670"/>
                    </a:ext>
                  </a:extLst>
                </a:gridCol>
              </a:tblGrid>
              <a:tr h="448516">
                <a:tc>
                  <a:txBody>
                    <a:bodyPr/>
                    <a:lstStyle/>
                    <a:p>
                      <a:r>
                        <a:rPr lang="en-GB"/>
                        <a:t>Cores</a:t>
                      </a:r>
                    </a:p>
                  </a:txBody>
                  <a:tcPr/>
                </a:tc>
                <a:tc>
                  <a:txBody>
                    <a:bodyPr/>
                    <a:lstStyle/>
                    <a:p>
                      <a:r>
                        <a:rPr lang="en-GB"/>
                        <a:t>5632</a:t>
                      </a:r>
                    </a:p>
                  </a:txBody>
                  <a:tcPr/>
                </a:tc>
                <a:extLst>
                  <a:ext uri="{0D108BD9-81ED-4DB2-BD59-A6C34878D82A}">
                    <a16:rowId xmlns:a16="http://schemas.microsoft.com/office/drawing/2014/main" val="1368866106"/>
                  </a:ext>
                </a:extLst>
              </a:tr>
              <a:tr h="448516">
                <a:tc>
                  <a:txBody>
                    <a:bodyPr/>
                    <a:lstStyle/>
                    <a:p>
                      <a:r>
                        <a:rPr lang="en-GB"/>
                        <a:t>Memory</a:t>
                      </a:r>
                    </a:p>
                  </a:txBody>
                  <a:tcPr/>
                </a:tc>
                <a:tc>
                  <a:txBody>
                    <a:bodyPr/>
                    <a:lstStyle/>
                    <a:p>
                      <a:r>
                        <a:rPr lang="en-GB"/>
                        <a:t>53 TB</a:t>
                      </a:r>
                    </a:p>
                  </a:txBody>
                  <a:tcPr/>
                </a:tc>
                <a:extLst>
                  <a:ext uri="{0D108BD9-81ED-4DB2-BD59-A6C34878D82A}">
                    <a16:rowId xmlns:a16="http://schemas.microsoft.com/office/drawing/2014/main" val="2672014340"/>
                  </a:ext>
                </a:extLst>
              </a:tr>
              <a:tr h="448516">
                <a:tc>
                  <a:txBody>
                    <a:bodyPr/>
                    <a:lstStyle/>
                    <a:p>
                      <a:r>
                        <a:rPr lang="en-GB"/>
                        <a:t>Storage</a:t>
                      </a:r>
                    </a:p>
                  </a:txBody>
                  <a:tcPr/>
                </a:tc>
                <a:tc>
                  <a:txBody>
                    <a:bodyPr/>
                    <a:lstStyle/>
                    <a:p>
                      <a:r>
                        <a:rPr lang="en-GB"/>
                        <a:t>4 PB</a:t>
                      </a:r>
                    </a:p>
                  </a:txBody>
                  <a:tcPr/>
                </a:tc>
                <a:extLst>
                  <a:ext uri="{0D108BD9-81ED-4DB2-BD59-A6C34878D82A}">
                    <a16:rowId xmlns:a16="http://schemas.microsoft.com/office/drawing/2014/main" val="804566453"/>
                  </a:ext>
                </a:extLst>
              </a:tr>
              <a:tr h="448516">
                <a:tc>
                  <a:txBody>
                    <a:bodyPr/>
                    <a:lstStyle/>
                    <a:p>
                      <a:r>
                        <a:rPr lang="en-GB"/>
                        <a:t>GPUs</a:t>
                      </a:r>
                    </a:p>
                  </a:txBody>
                  <a:tcPr/>
                </a:tc>
                <a:tc>
                  <a:txBody>
                    <a:bodyPr/>
                    <a:lstStyle/>
                    <a:p>
                      <a:r>
                        <a:rPr lang="en-GB"/>
                        <a:t>32 x A100 80 GB</a:t>
                      </a:r>
                    </a:p>
                  </a:txBody>
                  <a:tcPr/>
                </a:tc>
                <a:extLst>
                  <a:ext uri="{0D108BD9-81ED-4DB2-BD59-A6C34878D82A}">
                    <a16:rowId xmlns:a16="http://schemas.microsoft.com/office/drawing/2014/main" val="3141699126"/>
                  </a:ext>
                </a:extLst>
              </a:tr>
            </a:tbl>
          </a:graphicData>
        </a:graphic>
      </p:graphicFrame>
      <p:sp>
        <p:nvSpPr>
          <p:cNvPr id="10" name="TextBox 9">
            <a:extLst>
              <a:ext uri="{FF2B5EF4-FFF2-40B4-BE49-F238E27FC236}">
                <a16:creationId xmlns:a16="http://schemas.microsoft.com/office/drawing/2014/main" id="{37ADD0C7-0265-6155-3795-4F57003B5C99}"/>
              </a:ext>
            </a:extLst>
          </p:cNvPr>
          <p:cNvSpPr txBox="1"/>
          <p:nvPr/>
        </p:nvSpPr>
        <p:spPr>
          <a:xfrm rot="19800000">
            <a:off x="8241076" y="1398298"/>
            <a:ext cx="2726774" cy="584775"/>
          </a:xfrm>
          <a:prstGeom prst="rect">
            <a:avLst/>
          </a:prstGeom>
          <a:noFill/>
          <a:ln w="28575">
            <a:solidFill>
              <a:srgbClr val="FF0000"/>
            </a:solidFill>
            <a:prstDash val="dash"/>
          </a:ln>
        </p:spPr>
        <p:txBody>
          <a:bodyPr wrap="square" rtlCol="0">
            <a:spAutoFit/>
          </a:bodyPr>
          <a:lstStyle/>
          <a:p>
            <a:r>
              <a:rPr lang="en-GB" sz="3200">
                <a:solidFill>
                  <a:srgbClr val="FF0000"/>
                </a:solidFill>
                <a:latin typeface="Roboto" panose="02000000000000000000" pitchFamily="2" charset="0"/>
                <a:ea typeface="Roboto" panose="02000000000000000000" pitchFamily="2" charset="0"/>
              </a:rPr>
              <a:t>Coming soon!</a:t>
            </a:r>
          </a:p>
        </p:txBody>
      </p:sp>
    </p:spTree>
    <p:extLst>
      <p:ext uri="{BB962C8B-B14F-4D97-AF65-F5344CB8AC3E}">
        <p14:creationId xmlns:p14="http://schemas.microsoft.com/office/powerpoint/2010/main" val="1674960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63577621-268B-204D-8943-D4A75D38BA41}"/>
              </a:ext>
            </a:extLst>
          </p:cNvPr>
          <p:cNvSpPr/>
          <p:nvPr/>
        </p:nvSpPr>
        <p:spPr bwMode="auto">
          <a:xfrm>
            <a:off x="906302" y="869672"/>
            <a:ext cx="6386533" cy="5808000"/>
          </a:xfrm>
          <a:prstGeom prst="rect">
            <a:avLst/>
          </a:prstGeom>
          <a:noFill/>
          <a:ln w="9525" cap="flat" cmpd="sng" algn="ctr">
            <a:no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sz="900" b="1" i="0" u="none" strike="noStrike" kern="1200" cap="none" spc="0" normalizeH="0" baseline="0" noProof="0">
              <a:ln>
                <a:noFill/>
              </a:ln>
              <a:solidFill>
                <a:srgbClr val="00205B"/>
              </a:solidFill>
              <a:effectLst/>
              <a:uLnTx/>
              <a:uFillTx/>
              <a:latin typeface="Tahoma" pitchFamily="34" charset="0"/>
              <a:ea typeface="+mn-ea"/>
              <a:cs typeface="+mn-cs"/>
            </a:endParaRPr>
          </a:p>
        </p:txBody>
      </p:sp>
      <p:sp>
        <p:nvSpPr>
          <p:cNvPr id="15" name="Title 14"/>
          <p:cNvSpPr>
            <a:spLocks noGrp="1"/>
          </p:cNvSpPr>
          <p:nvPr>
            <p:ph type="title"/>
          </p:nvPr>
        </p:nvSpPr>
        <p:spPr>
          <a:xfrm>
            <a:off x="605191" y="261707"/>
            <a:ext cx="10032213" cy="369332"/>
          </a:xfrm>
        </p:spPr>
        <p:txBody>
          <a:bodyPr>
            <a:normAutofit/>
          </a:bodyPr>
          <a:lstStyle/>
          <a:p>
            <a:r>
              <a:rPr lang="en-GB">
                <a:solidFill>
                  <a:schemeClr val="tx1"/>
                </a:solidFill>
                <a:latin typeface="Dosis" pitchFamily="2" charset="77"/>
                <a:ea typeface="Roboto" panose="02000000000000000000" pitchFamily="2" charset="0"/>
              </a:rPr>
              <a:t>Tenants can use their yearly allocation flexibly </a:t>
            </a:r>
          </a:p>
        </p:txBody>
      </p:sp>
      <p:sp>
        <p:nvSpPr>
          <p:cNvPr id="7" name="TextBox 6">
            <a:extLst>
              <a:ext uri="{FF2B5EF4-FFF2-40B4-BE49-F238E27FC236}">
                <a16:creationId xmlns:a16="http://schemas.microsoft.com/office/drawing/2014/main" id="{D685C3B2-3949-FD47-BD11-C58867460345}"/>
              </a:ext>
            </a:extLst>
          </p:cNvPr>
          <p:cNvSpPr txBox="1"/>
          <p:nvPr/>
        </p:nvSpPr>
        <p:spPr>
          <a:xfrm>
            <a:off x="7279929" y="1081175"/>
            <a:ext cx="4670285" cy="3662541"/>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Tenants will have </a:t>
            </a:r>
            <a:r>
              <a:rPr kumimoji="0" lang="en-GB" sz="1600" b="1"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yearly</a:t>
            </a:r>
            <a:r>
              <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 </a:t>
            </a:r>
            <a:r>
              <a:rPr kumimoji="0" lang="en-GB" sz="1600" b="1"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budgets of credits</a:t>
            </a:r>
            <a:r>
              <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 and resource quota based on their allocation:</a:t>
            </a:r>
          </a:p>
          <a:p>
            <a:pPr marL="742950" marR="0" lvl="1"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4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Allocating any type of resources will consume credits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600" b="1"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This will allow tenants to use their yearly allocation in shorter period</a:t>
            </a:r>
            <a:br>
              <a:rPr kumimoji="0" lang="en-GB" sz="1600" b="1"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br>
            <a:endParaRPr kumimoji="0" lang="en-GB" sz="1600" b="1"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Member States can share their credits to several tenants and combine them with other Member States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EWC support team will monitor and control the usage so that overall limit is not exceeded</a:t>
            </a:r>
          </a:p>
          <a:p>
            <a:pPr marL="742950" marR="0" lvl="1"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400" b="0" i="0" u="none" strike="noStrike" kern="1200" cap="none" spc="0" normalizeH="0" baseline="0" noProof="0">
                <a:ln>
                  <a:noFill/>
                </a:ln>
                <a:solidFill>
                  <a:srgbClr val="38484E"/>
                </a:solidFill>
                <a:effectLst/>
                <a:uLnTx/>
                <a:uFillTx/>
                <a:latin typeface="Roboto" panose="02000000000000000000" pitchFamily="2" charset="0"/>
                <a:ea typeface="Roboto" panose="02000000000000000000" pitchFamily="2" charset="0"/>
                <a:cs typeface="+mn-cs"/>
              </a:rPr>
              <a:t>In case of many tenants will use burst capacity at the same time, action might be needed.</a:t>
            </a:r>
          </a:p>
        </p:txBody>
      </p:sp>
      <p:sp>
        <p:nvSpPr>
          <p:cNvPr id="46" name="Rectangle 45">
            <a:extLst>
              <a:ext uri="{FF2B5EF4-FFF2-40B4-BE49-F238E27FC236}">
                <a16:creationId xmlns:a16="http://schemas.microsoft.com/office/drawing/2014/main" id="{F178149B-815D-C645-8FAD-19335D463625}"/>
              </a:ext>
            </a:extLst>
          </p:cNvPr>
          <p:cNvSpPr/>
          <p:nvPr/>
        </p:nvSpPr>
        <p:spPr bwMode="auto">
          <a:xfrm>
            <a:off x="1452996" y="3965501"/>
            <a:ext cx="1060315" cy="1887163"/>
          </a:xfrm>
          <a:prstGeom prst="rect">
            <a:avLst/>
          </a:prstGeom>
          <a:noFill/>
          <a:ln w="38100" cap="flat" cmpd="sng" algn="ctr">
            <a:solidFill>
              <a:schemeClr val="tx1"/>
            </a:solidFill>
            <a:prstDash val="dash"/>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sz="900" b="1" i="0" u="none" strike="noStrike" kern="1200" cap="none" spc="0" normalizeH="0" baseline="0" noProof="0">
              <a:ln>
                <a:noFill/>
              </a:ln>
              <a:solidFill>
                <a:srgbClr val="00205B"/>
              </a:solidFill>
              <a:effectLst/>
              <a:uLnTx/>
              <a:uFillTx/>
              <a:latin typeface="Tahoma" pitchFamily="34" charset="0"/>
              <a:ea typeface="+mn-ea"/>
              <a:cs typeface="+mn-cs"/>
            </a:endParaRPr>
          </a:p>
        </p:txBody>
      </p:sp>
      <p:sp>
        <p:nvSpPr>
          <p:cNvPr id="48" name="Rectangle 47">
            <a:extLst>
              <a:ext uri="{FF2B5EF4-FFF2-40B4-BE49-F238E27FC236}">
                <a16:creationId xmlns:a16="http://schemas.microsoft.com/office/drawing/2014/main" id="{4572921E-C466-6649-9FB7-0A57FF159D9A}"/>
              </a:ext>
            </a:extLst>
          </p:cNvPr>
          <p:cNvSpPr/>
          <p:nvPr/>
        </p:nvSpPr>
        <p:spPr bwMode="auto">
          <a:xfrm>
            <a:off x="4306443" y="4716547"/>
            <a:ext cx="1060315" cy="1136118"/>
          </a:xfrm>
          <a:prstGeom prst="rect">
            <a:avLst/>
          </a:prstGeom>
          <a:noFill/>
          <a:ln w="38100" cap="flat" cmpd="sng" algn="ctr">
            <a:solidFill>
              <a:schemeClr val="tx1"/>
            </a:solidFill>
            <a:prstDash val="dash"/>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sz="900" b="1" i="0" u="none" strike="noStrike" kern="1200" cap="none" spc="0" normalizeH="0" baseline="0" noProof="0">
              <a:ln>
                <a:noFill/>
              </a:ln>
              <a:solidFill>
                <a:srgbClr val="00205B"/>
              </a:solidFill>
              <a:effectLst/>
              <a:uLnTx/>
              <a:uFillTx/>
              <a:latin typeface="Tahoma" pitchFamily="34" charset="0"/>
              <a:ea typeface="+mn-ea"/>
              <a:cs typeface="+mn-cs"/>
            </a:endParaRPr>
          </a:p>
        </p:txBody>
      </p:sp>
      <p:cxnSp>
        <p:nvCxnSpPr>
          <p:cNvPr id="50" name="Straight Connector 49">
            <a:extLst>
              <a:ext uri="{FF2B5EF4-FFF2-40B4-BE49-F238E27FC236}">
                <a16:creationId xmlns:a16="http://schemas.microsoft.com/office/drawing/2014/main" id="{69F4F92A-DD42-4F4F-913F-DB81F63C0E14}"/>
              </a:ext>
            </a:extLst>
          </p:cNvPr>
          <p:cNvCxnSpPr/>
          <p:nvPr/>
        </p:nvCxnSpPr>
        <p:spPr bwMode="auto">
          <a:xfrm>
            <a:off x="1341129" y="3227989"/>
            <a:ext cx="1284051" cy="9727"/>
          </a:xfrm>
          <a:prstGeom prst="line">
            <a:avLst/>
          </a:prstGeom>
          <a:solidFill>
            <a:schemeClr val="bg2"/>
          </a:solidFill>
          <a:ln w="38100" cap="flat" cmpd="sng" algn="ctr">
            <a:solidFill>
              <a:schemeClr val="tx1"/>
            </a:solidFill>
            <a:prstDash val="solid"/>
            <a:round/>
            <a:headEnd type="none" w="med" len="med"/>
            <a:tailEnd type="none" w="med" len="med"/>
          </a:ln>
          <a:effectLst/>
        </p:spPr>
      </p:cxnSp>
      <p:cxnSp>
        <p:nvCxnSpPr>
          <p:cNvPr id="51" name="Straight Connector 50">
            <a:extLst>
              <a:ext uri="{FF2B5EF4-FFF2-40B4-BE49-F238E27FC236}">
                <a16:creationId xmlns:a16="http://schemas.microsoft.com/office/drawing/2014/main" id="{6A796A5C-2A9B-B24B-9695-47BEAFEF11FE}"/>
              </a:ext>
            </a:extLst>
          </p:cNvPr>
          <p:cNvCxnSpPr/>
          <p:nvPr/>
        </p:nvCxnSpPr>
        <p:spPr bwMode="auto">
          <a:xfrm>
            <a:off x="2798655" y="4314842"/>
            <a:ext cx="1284051" cy="9727"/>
          </a:xfrm>
          <a:prstGeom prst="line">
            <a:avLst/>
          </a:prstGeom>
          <a:solidFill>
            <a:schemeClr val="bg2"/>
          </a:solidFill>
          <a:ln w="38100" cap="flat" cmpd="sng" algn="ctr">
            <a:solidFill>
              <a:schemeClr val="tx1"/>
            </a:solidFill>
            <a:prstDash val="solid"/>
            <a:round/>
            <a:headEnd type="none" w="med" len="med"/>
            <a:tailEnd type="none" w="med" len="med"/>
          </a:ln>
          <a:effectLst/>
        </p:spPr>
      </p:cxnSp>
      <p:cxnSp>
        <p:nvCxnSpPr>
          <p:cNvPr id="52" name="Straight Connector 51">
            <a:extLst>
              <a:ext uri="{FF2B5EF4-FFF2-40B4-BE49-F238E27FC236}">
                <a16:creationId xmlns:a16="http://schemas.microsoft.com/office/drawing/2014/main" id="{6BF8E5C1-446F-A640-A0DC-1789CFBBB912}"/>
              </a:ext>
            </a:extLst>
          </p:cNvPr>
          <p:cNvCxnSpPr/>
          <p:nvPr/>
        </p:nvCxnSpPr>
        <p:spPr bwMode="auto">
          <a:xfrm>
            <a:off x="4194574" y="3766322"/>
            <a:ext cx="1284051" cy="9727"/>
          </a:xfrm>
          <a:prstGeom prst="line">
            <a:avLst/>
          </a:prstGeom>
          <a:solidFill>
            <a:schemeClr val="bg2"/>
          </a:solidFill>
          <a:ln w="38100" cap="flat" cmpd="sng" algn="ctr">
            <a:solidFill>
              <a:schemeClr val="tx1"/>
            </a:solidFill>
            <a:prstDash val="solid"/>
            <a:round/>
            <a:headEnd type="none" w="med" len="med"/>
            <a:tailEnd type="none" w="med" len="med"/>
          </a:ln>
          <a:effectLst/>
        </p:spPr>
      </p:cxnSp>
      <p:cxnSp>
        <p:nvCxnSpPr>
          <p:cNvPr id="53" name="Straight Connector 52">
            <a:extLst>
              <a:ext uri="{FF2B5EF4-FFF2-40B4-BE49-F238E27FC236}">
                <a16:creationId xmlns:a16="http://schemas.microsoft.com/office/drawing/2014/main" id="{816A04D6-5D94-204B-B9C7-8496BF3C25C4}"/>
              </a:ext>
            </a:extLst>
          </p:cNvPr>
          <p:cNvCxnSpPr/>
          <p:nvPr/>
        </p:nvCxnSpPr>
        <p:spPr bwMode="auto">
          <a:xfrm>
            <a:off x="5621298" y="4326513"/>
            <a:ext cx="1284051" cy="9727"/>
          </a:xfrm>
          <a:prstGeom prst="line">
            <a:avLst/>
          </a:prstGeom>
          <a:solidFill>
            <a:schemeClr val="bg2"/>
          </a:solidFill>
          <a:ln w="38100" cap="flat" cmpd="sng" algn="ctr">
            <a:solidFill>
              <a:schemeClr val="tx1"/>
            </a:solidFill>
            <a:prstDash val="solid"/>
            <a:round/>
            <a:headEnd type="none" w="med" len="med"/>
            <a:tailEnd type="none" w="med" len="med"/>
          </a:ln>
          <a:effectLst/>
        </p:spPr>
      </p:cxnSp>
      <p:cxnSp>
        <p:nvCxnSpPr>
          <p:cNvPr id="54" name="Straight Arrow Connector 53">
            <a:extLst>
              <a:ext uri="{FF2B5EF4-FFF2-40B4-BE49-F238E27FC236}">
                <a16:creationId xmlns:a16="http://schemas.microsoft.com/office/drawing/2014/main" id="{5AEF3425-62A5-0749-9F23-A88FC1A7E24D}"/>
              </a:ext>
            </a:extLst>
          </p:cNvPr>
          <p:cNvCxnSpPr/>
          <p:nvPr/>
        </p:nvCxnSpPr>
        <p:spPr bwMode="auto">
          <a:xfrm flipH="1">
            <a:off x="686942" y="869672"/>
            <a:ext cx="17027" cy="5827456"/>
          </a:xfrm>
          <a:prstGeom prst="straightConnector1">
            <a:avLst/>
          </a:prstGeom>
          <a:solidFill>
            <a:schemeClr val="bg2"/>
          </a:solidFill>
          <a:ln w="38100" cap="flat" cmpd="sng" algn="ctr">
            <a:solidFill>
              <a:schemeClr val="accent4">
                <a:lumMod val="50000"/>
              </a:schemeClr>
            </a:solidFill>
            <a:prstDash val="solid"/>
            <a:round/>
            <a:headEnd type="arrow" w="med" len="med"/>
            <a:tailEnd type="arrow" w="med" len="med"/>
          </a:ln>
          <a:effectLst/>
        </p:spPr>
      </p:cxnSp>
      <p:sp>
        <p:nvSpPr>
          <p:cNvPr id="47" name="Rectangle 46">
            <a:extLst>
              <a:ext uri="{FF2B5EF4-FFF2-40B4-BE49-F238E27FC236}">
                <a16:creationId xmlns:a16="http://schemas.microsoft.com/office/drawing/2014/main" id="{9D0730F4-64D0-3946-A286-7ADDE8AF7BB4}"/>
              </a:ext>
            </a:extLst>
          </p:cNvPr>
          <p:cNvSpPr/>
          <p:nvPr/>
        </p:nvSpPr>
        <p:spPr bwMode="auto">
          <a:xfrm>
            <a:off x="2886205" y="5181459"/>
            <a:ext cx="1060315" cy="671204"/>
          </a:xfrm>
          <a:prstGeom prst="rect">
            <a:avLst/>
          </a:prstGeom>
          <a:noFill/>
          <a:ln w="38100" cap="flat" cmpd="sng" algn="ctr">
            <a:solidFill>
              <a:schemeClr val="tx1"/>
            </a:solidFill>
            <a:prstDash val="dash"/>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sz="900" b="1" i="0" u="none" strike="noStrike" kern="1200" cap="none" spc="0" normalizeH="0" baseline="0" noProof="0">
              <a:ln>
                <a:noFill/>
              </a:ln>
              <a:solidFill>
                <a:srgbClr val="00205B"/>
              </a:solidFill>
              <a:effectLst/>
              <a:uLnTx/>
              <a:uFillTx/>
              <a:latin typeface="Tahoma" pitchFamily="34" charset="0"/>
              <a:ea typeface="+mn-ea"/>
              <a:cs typeface="+mn-cs"/>
            </a:endParaRPr>
          </a:p>
        </p:txBody>
      </p:sp>
      <p:cxnSp>
        <p:nvCxnSpPr>
          <p:cNvPr id="55" name="Straight Connector 54">
            <a:extLst>
              <a:ext uri="{FF2B5EF4-FFF2-40B4-BE49-F238E27FC236}">
                <a16:creationId xmlns:a16="http://schemas.microsoft.com/office/drawing/2014/main" id="{8C03D88D-1FAF-EE43-BC6C-C77634F1C070}"/>
              </a:ext>
            </a:extLst>
          </p:cNvPr>
          <p:cNvCxnSpPr>
            <a:cxnSpLocks/>
            <a:endCxn id="56" idx="1"/>
          </p:cNvCxnSpPr>
          <p:nvPr/>
        </p:nvCxnSpPr>
        <p:spPr bwMode="auto">
          <a:xfrm flipV="1">
            <a:off x="1981662" y="1913578"/>
            <a:ext cx="1433143" cy="1331579"/>
          </a:xfrm>
          <a:prstGeom prst="line">
            <a:avLst/>
          </a:prstGeom>
          <a:solidFill>
            <a:schemeClr val="bg2"/>
          </a:solidFill>
          <a:ln w="9525" cap="flat" cmpd="sng" algn="ctr">
            <a:solidFill>
              <a:srgbClr val="00205B"/>
            </a:solidFill>
            <a:prstDash val="solid"/>
            <a:round/>
            <a:headEnd type="none" w="med" len="med"/>
            <a:tailEnd type="none" w="med" len="med"/>
          </a:ln>
          <a:effectLst/>
        </p:spPr>
      </p:cxnSp>
      <p:sp>
        <p:nvSpPr>
          <p:cNvPr id="49" name="Rectangle 48">
            <a:extLst>
              <a:ext uri="{FF2B5EF4-FFF2-40B4-BE49-F238E27FC236}">
                <a16:creationId xmlns:a16="http://schemas.microsoft.com/office/drawing/2014/main" id="{00619E58-2EED-2645-B16D-72A4CFC9CB09}"/>
              </a:ext>
            </a:extLst>
          </p:cNvPr>
          <p:cNvSpPr/>
          <p:nvPr/>
        </p:nvSpPr>
        <p:spPr bwMode="auto">
          <a:xfrm>
            <a:off x="5743705" y="5188304"/>
            <a:ext cx="1060315" cy="664360"/>
          </a:xfrm>
          <a:prstGeom prst="rect">
            <a:avLst/>
          </a:prstGeom>
          <a:noFill/>
          <a:ln w="38100" cap="flat" cmpd="sng" algn="ctr">
            <a:solidFill>
              <a:schemeClr val="tx1"/>
            </a:solidFill>
            <a:prstDash val="dash"/>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sz="900" b="1" i="0" u="none" strike="noStrike" kern="1200" cap="none" spc="0" normalizeH="0" baseline="0" noProof="0">
              <a:ln>
                <a:noFill/>
              </a:ln>
              <a:solidFill>
                <a:srgbClr val="00205B"/>
              </a:solidFill>
              <a:effectLst/>
              <a:uLnTx/>
              <a:uFillTx/>
              <a:latin typeface="Tahoma" pitchFamily="34" charset="0"/>
              <a:ea typeface="+mn-ea"/>
              <a:cs typeface="+mn-cs"/>
            </a:endParaRPr>
          </a:p>
        </p:txBody>
      </p:sp>
      <p:sp>
        <p:nvSpPr>
          <p:cNvPr id="56" name="TextBox 55">
            <a:extLst>
              <a:ext uri="{FF2B5EF4-FFF2-40B4-BE49-F238E27FC236}">
                <a16:creationId xmlns:a16="http://schemas.microsoft.com/office/drawing/2014/main" id="{E4794FBE-5D01-844C-8428-A20D0DD621D1}"/>
              </a:ext>
            </a:extLst>
          </p:cNvPr>
          <p:cNvSpPr txBox="1"/>
          <p:nvPr/>
        </p:nvSpPr>
        <p:spPr>
          <a:xfrm>
            <a:off x="3414805" y="1667356"/>
            <a:ext cx="3732843" cy="492443"/>
          </a:xfrm>
          <a:prstGeom prst="rect">
            <a:avLst/>
          </a:prstGeom>
          <a:noFill/>
          <a:ln>
            <a:solidFill>
              <a:schemeClr val="tx1"/>
            </a:solid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srgbClr val="00205B"/>
                </a:solidFill>
                <a:effectLst/>
                <a:uLnTx/>
                <a:uFillTx/>
                <a:latin typeface="Roboto" panose="02000000000000000000" pitchFamily="2" charset="0"/>
                <a:ea typeface="Roboto" panose="02000000000000000000" pitchFamily="2" charset="0"/>
                <a:cs typeface="+mn-cs"/>
              </a:rPr>
              <a:t>Quota set to CF OpenStack tenancy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a:ln>
                  <a:noFill/>
                </a:ln>
                <a:solidFill>
                  <a:srgbClr val="00205B"/>
                </a:solidFill>
                <a:effectLst/>
                <a:uLnTx/>
                <a:uFillTx/>
                <a:latin typeface="Roboto" panose="02000000000000000000" pitchFamily="2" charset="0"/>
                <a:ea typeface="Roboto" panose="02000000000000000000" pitchFamily="2" charset="0"/>
                <a:cs typeface="+mn-cs"/>
              </a:rPr>
              <a:t>Hard limit, cannot be exceeded at any point of time</a:t>
            </a:r>
          </a:p>
        </p:txBody>
      </p:sp>
      <p:sp>
        <p:nvSpPr>
          <p:cNvPr id="57" name="Rectangle 56">
            <a:extLst>
              <a:ext uri="{FF2B5EF4-FFF2-40B4-BE49-F238E27FC236}">
                <a16:creationId xmlns:a16="http://schemas.microsoft.com/office/drawing/2014/main" id="{CD34CACB-90AE-0B4B-A05C-47887137D399}"/>
              </a:ext>
            </a:extLst>
          </p:cNvPr>
          <p:cNvSpPr/>
          <p:nvPr/>
        </p:nvSpPr>
        <p:spPr>
          <a:xfrm>
            <a:off x="4759732" y="1188519"/>
            <a:ext cx="2314099" cy="307777"/>
          </a:xfrm>
          <a:prstGeom prst="rect">
            <a:avLst/>
          </a:prstGeom>
          <a:ln>
            <a:solidFill>
              <a:schemeClr val="tx1"/>
            </a:solidFill>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srgbClr val="00205B"/>
                </a:solidFill>
                <a:effectLst/>
                <a:uLnTx/>
                <a:uFillTx/>
                <a:latin typeface="Roboto" panose="02000000000000000000" pitchFamily="2" charset="0"/>
                <a:ea typeface="Roboto" panose="02000000000000000000" pitchFamily="2" charset="0"/>
                <a:cs typeface="+mn-cs"/>
              </a:rPr>
              <a:t>Overall available resources</a:t>
            </a:r>
          </a:p>
        </p:txBody>
      </p:sp>
      <p:cxnSp>
        <p:nvCxnSpPr>
          <p:cNvPr id="58" name="Straight Connector 57">
            <a:extLst>
              <a:ext uri="{FF2B5EF4-FFF2-40B4-BE49-F238E27FC236}">
                <a16:creationId xmlns:a16="http://schemas.microsoft.com/office/drawing/2014/main" id="{B8AE3BAE-5B3C-6A4B-B10F-E98521AC26E7}"/>
              </a:ext>
            </a:extLst>
          </p:cNvPr>
          <p:cNvCxnSpPr>
            <a:cxnSpLocks/>
            <a:endCxn id="57" idx="1"/>
          </p:cNvCxnSpPr>
          <p:nvPr/>
        </p:nvCxnSpPr>
        <p:spPr bwMode="auto">
          <a:xfrm>
            <a:off x="686942" y="1337765"/>
            <a:ext cx="4072790" cy="0"/>
          </a:xfrm>
          <a:prstGeom prst="line">
            <a:avLst/>
          </a:prstGeom>
          <a:solidFill>
            <a:schemeClr val="bg2"/>
          </a:solidFill>
          <a:ln w="9525" cap="flat" cmpd="sng" algn="ctr">
            <a:solidFill>
              <a:schemeClr val="accent6">
                <a:lumMod val="10000"/>
              </a:schemeClr>
            </a:solidFill>
            <a:prstDash val="solid"/>
            <a:round/>
            <a:headEnd type="none" w="med" len="med"/>
            <a:tailEnd type="none" w="med" len="med"/>
          </a:ln>
          <a:effectLst/>
        </p:spPr>
      </p:cxnSp>
      <p:sp>
        <p:nvSpPr>
          <p:cNvPr id="61" name="TextBox 60">
            <a:extLst>
              <a:ext uri="{FF2B5EF4-FFF2-40B4-BE49-F238E27FC236}">
                <a16:creationId xmlns:a16="http://schemas.microsoft.com/office/drawing/2014/main" id="{705726FB-949D-EE49-A42C-CF77B0B0EA9A}"/>
              </a:ext>
            </a:extLst>
          </p:cNvPr>
          <p:cNvSpPr txBox="1"/>
          <p:nvPr/>
        </p:nvSpPr>
        <p:spPr>
          <a:xfrm>
            <a:off x="2798654" y="2325128"/>
            <a:ext cx="4348993" cy="677108"/>
          </a:xfrm>
          <a:prstGeom prst="rect">
            <a:avLst/>
          </a:prstGeom>
          <a:solidFill>
            <a:schemeClr val="bg1"/>
          </a:solidFill>
          <a:ln>
            <a:solidFill>
              <a:schemeClr val="tx1"/>
            </a:solid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srgbClr val="00205B"/>
                </a:solidFill>
                <a:effectLst/>
                <a:uLnTx/>
                <a:uFillTx/>
                <a:latin typeface="Roboto" panose="02000000000000000000" pitchFamily="2" charset="0"/>
                <a:ea typeface="Roboto" panose="02000000000000000000" pitchFamily="2" charset="0"/>
                <a:cs typeface="+mn-cs"/>
              </a:rPr>
              <a:t>Annual credits set for a tenancy</a:t>
            </a:r>
            <a:br>
              <a:rPr kumimoji="0" lang="en-GB" sz="1400" b="0" i="0" u="none" strike="noStrike" kern="1200" cap="none" spc="0" normalizeH="0" baseline="0" noProof="0">
                <a:ln>
                  <a:noFill/>
                </a:ln>
                <a:solidFill>
                  <a:srgbClr val="00205B"/>
                </a:solidFill>
                <a:effectLst/>
                <a:uLnTx/>
                <a:uFillTx/>
                <a:latin typeface="Roboto" panose="02000000000000000000" pitchFamily="2" charset="0"/>
                <a:ea typeface="Roboto" panose="02000000000000000000" pitchFamily="2" charset="0"/>
                <a:cs typeface="+mn-cs"/>
              </a:rPr>
            </a:br>
            <a:r>
              <a:rPr kumimoji="0" lang="en-GB" sz="1200" b="0" i="1" u="none" strike="noStrike" kern="1200" cap="none" spc="0" normalizeH="0" baseline="0" noProof="0">
                <a:ln>
                  <a:noFill/>
                </a:ln>
                <a:solidFill>
                  <a:srgbClr val="00205B"/>
                </a:solidFill>
                <a:effectLst/>
                <a:uLnTx/>
                <a:uFillTx/>
                <a:latin typeface="Roboto" panose="02000000000000000000" pitchFamily="2" charset="0"/>
                <a:ea typeface="Roboto" panose="02000000000000000000" pitchFamily="2" charset="0"/>
                <a:cs typeface="+mn-cs"/>
              </a:rPr>
              <a:t>Limit for the whole year. Might cover for example 560 640 CPU hours and corresponding amount other resources.</a:t>
            </a:r>
            <a:endParaRPr kumimoji="0" lang="en-GB" sz="1400" b="0" i="1" u="none" strike="noStrike" kern="1200" cap="none" spc="0" normalizeH="0" baseline="0" noProof="0">
              <a:ln>
                <a:noFill/>
              </a:ln>
              <a:solidFill>
                <a:srgbClr val="00205B"/>
              </a:solidFill>
              <a:effectLst/>
              <a:uLnTx/>
              <a:uFillTx/>
              <a:latin typeface="Roboto" panose="02000000000000000000" pitchFamily="2" charset="0"/>
              <a:ea typeface="Roboto" panose="02000000000000000000" pitchFamily="2" charset="0"/>
              <a:cs typeface="+mn-cs"/>
            </a:endParaRPr>
          </a:p>
        </p:txBody>
      </p:sp>
      <p:sp>
        <p:nvSpPr>
          <p:cNvPr id="62" name="Rectangle 61">
            <a:extLst>
              <a:ext uri="{FF2B5EF4-FFF2-40B4-BE49-F238E27FC236}">
                <a16:creationId xmlns:a16="http://schemas.microsoft.com/office/drawing/2014/main" id="{B9372391-4679-1D4B-A4F3-8FAE3630469B}"/>
              </a:ext>
            </a:extLst>
          </p:cNvPr>
          <p:cNvSpPr/>
          <p:nvPr/>
        </p:nvSpPr>
        <p:spPr bwMode="auto">
          <a:xfrm>
            <a:off x="1739962" y="4743716"/>
            <a:ext cx="515566" cy="1099220"/>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sz="900" b="1" i="0" u="none" strike="noStrike" kern="1200" cap="none" spc="0" normalizeH="0" baseline="0" noProof="0">
              <a:ln>
                <a:noFill/>
              </a:ln>
              <a:solidFill>
                <a:srgbClr val="00205B"/>
              </a:solidFill>
              <a:effectLst/>
              <a:uLnTx/>
              <a:uFillTx/>
              <a:latin typeface="Tahoma" pitchFamily="34" charset="0"/>
              <a:ea typeface="+mn-ea"/>
              <a:cs typeface="+mn-cs"/>
            </a:endParaRPr>
          </a:p>
        </p:txBody>
      </p:sp>
      <p:sp>
        <p:nvSpPr>
          <p:cNvPr id="63" name="Rectangle 62">
            <a:extLst>
              <a:ext uri="{FF2B5EF4-FFF2-40B4-BE49-F238E27FC236}">
                <a16:creationId xmlns:a16="http://schemas.microsoft.com/office/drawing/2014/main" id="{58D5DE75-A9D1-CB4D-8FB3-F1E33CCF9953}"/>
              </a:ext>
            </a:extLst>
          </p:cNvPr>
          <p:cNvSpPr/>
          <p:nvPr/>
        </p:nvSpPr>
        <p:spPr bwMode="auto">
          <a:xfrm>
            <a:off x="3167494" y="4828031"/>
            <a:ext cx="515566" cy="1024631"/>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sz="900" b="1" i="0" u="none" strike="noStrike" kern="1200" cap="none" spc="0" normalizeH="0" baseline="0" noProof="0">
              <a:ln>
                <a:noFill/>
              </a:ln>
              <a:solidFill>
                <a:srgbClr val="00205B"/>
              </a:solidFill>
              <a:effectLst/>
              <a:uLnTx/>
              <a:uFillTx/>
              <a:latin typeface="Tahoma" pitchFamily="34" charset="0"/>
              <a:ea typeface="+mn-ea"/>
              <a:cs typeface="+mn-cs"/>
            </a:endParaRPr>
          </a:p>
        </p:txBody>
      </p:sp>
      <p:sp>
        <p:nvSpPr>
          <p:cNvPr id="64" name="Rectangle 63">
            <a:extLst>
              <a:ext uri="{FF2B5EF4-FFF2-40B4-BE49-F238E27FC236}">
                <a16:creationId xmlns:a16="http://schemas.microsoft.com/office/drawing/2014/main" id="{80C0AB96-3BEC-F741-BC0C-210D0F983E25}"/>
              </a:ext>
            </a:extLst>
          </p:cNvPr>
          <p:cNvSpPr/>
          <p:nvPr/>
        </p:nvSpPr>
        <p:spPr bwMode="auto">
          <a:xfrm>
            <a:off x="6016078" y="4492855"/>
            <a:ext cx="515566" cy="1359809"/>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sz="900" b="1" i="0" u="none" strike="noStrike" kern="1200" cap="none" spc="0" normalizeH="0" baseline="0" noProof="0">
              <a:ln>
                <a:noFill/>
              </a:ln>
              <a:solidFill>
                <a:srgbClr val="00205B"/>
              </a:solidFill>
              <a:effectLst/>
              <a:uLnTx/>
              <a:uFillTx/>
              <a:latin typeface="Tahoma" pitchFamily="34" charset="0"/>
              <a:ea typeface="+mn-ea"/>
              <a:cs typeface="+mn-cs"/>
            </a:endParaRPr>
          </a:p>
        </p:txBody>
      </p:sp>
      <p:sp>
        <p:nvSpPr>
          <p:cNvPr id="65" name="Rectangle 64">
            <a:extLst>
              <a:ext uri="{FF2B5EF4-FFF2-40B4-BE49-F238E27FC236}">
                <a16:creationId xmlns:a16="http://schemas.microsoft.com/office/drawing/2014/main" id="{5E071286-1DD3-F445-9804-50A71FF748D9}"/>
              </a:ext>
            </a:extLst>
          </p:cNvPr>
          <p:cNvSpPr/>
          <p:nvPr/>
        </p:nvSpPr>
        <p:spPr bwMode="auto">
          <a:xfrm>
            <a:off x="4612876" y="5551110"/>
            <a:ext cx="515566" cy="301552"/>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sz="900" b="1" i="0" u="none" strike="noStrike" kern="1200" cap="none" spc="0" normalizeH="0" baseline="0" noProof="0">
              <a:ln>
                <a:noFill/>
              </a:ln>
              <a:solidFill>
                <a:srgbClr val="00205B"/>
              </a:solidFill>
              <a:effectLst/>
              <a:uLnTx/>
              <a:uFillTx/>
              <a:latin typeface="Tahoma" pitchFamily="34" charset="0"/>
              <a:ea typeface="+mn-ea"/>
              <a:cs typeface="+mn-cs"/>
            </a:endParaRPr>
          </a:p>
        </p:txBody>
      </p:sp>
      <p:sp>
        <p:nvSpPr>
          <p:cNvPr id="66" name="TextBox 65">
            <a:extLst>
              <a:ext uri="{FF2B5EF4-FFF2-40B4-BE49-F238E27FC236}">
                <a16:creationId xmlns:a16="http://schemas.microsoft.com/office/drawing/2014/main" id="{D92D25C8-077B-0F42-B198-564726BD5D9D}"/>
              </a:ext>
            </a:extLst>
          </p:cNvPr>
          <p:cNvSpPr txBox="1"/>
          <p:nvPr/>
        </p:nvSpPr>
        <p:spPr>
          <a:xfrm>
            <a:off x="1686437" y="5886216"/>
            <a:ext cx="88838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schemeClr val="tx1"/>
                </a:solidFill>
                <a:effectLst/>
                <a:uLnTx/>
                <a:uFillTx/>
                <a:latin typeface="Roboto" panose="02000000000000000000" pitchFamily="2" charset="0"/>
                <a:ea typeface="Roboto" panose="02000000000000000000" pitchFamily="2" charset="0"/>
                <a:cs typeface="+mn-cs"/>
              </a:rPr>
              <a:t>Tenant 1</a:t>
            </a:r>
          </a:p>
        </p:txBody>
      </p:sp>
      <p:sp>
        <p:nvSpPr>
          <p:cNvPr id="67" name="TextBox 66">
            <a:extLst>
              <a:ext uri="{FF2B5EF4-FFF2-40B4-BE49-F238E27FC236}">
                <a16:creationId xmlns:a16="http://schemas.microsoft.com/office/drawing/2014/main" id="{0A94ECFD-C5CE-8547-A08F-89E4A3FF3ADF}"/>
              </a:ext>
            </a:extLst>
          </p:cNvPr>
          <p:cNvSpPr txBox="1"/>
          <p:nvPr/>
        </p:nvSpPr>
        <p:spPr>
          <a:xfrm>
            <a:off x="3113160" y="5886215"/>
            <a:ext cx="88838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schemeClr val="tx1"/>
                </a:solidFill>
                <a:effectLst/>
                <a:uLnTx/>
                <a:uFillTx/>
                <a:latin typeface="Roboto" panose="02000000000000000000" pitchFamily="2" charset="0"/>
                <a:ea typeface="Roboto" panose="02000000000000000000" pitchFamily="2" charset="0"/>
                <a:cs typeface="+mn-cs"/>
              </a:rPr>
              <a:t>Tenant 2</a:t>
            </a:r>
          </a:p>
        </p:txBody>
      </p:sp>
      <p:sp>
        <p:nvSpPr>
          <p:cNvPr id="68" name="TextBox 67">
            <a:extLst>
              <a:ext uri="{FF2B5EF4-FFF2-40B4-BE49-F238E27FC236}">
                <a16:creationId xmlns:a16="http://schemas.microsoft.com/office/drawing/2014/main" id="{DC3D0AF2-7479-9447-9AE3-D4663245A573}"/>
              </a:ext>
            </a:extLst>
          </p:cNvPr>
          <p:cNvSpPr txBox="1"/>
          <p:nvPr/>
        </p:nvSpPr>
        <p:spPr>
          <a:xfrm>
            <a:off x="4538231" y="5886214"/>
            <a:ext cx="88838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schemeClr val="tx1"/>
                </a:solidFill>
                <a:effectLst/>
                <a:uLnTx/>
                <a:uFillTx/>
                <a:latin typeface="Roboto" panose="02000000000000000000" pitchFamily="2" charset="0"/>
                <a:ea typeface="Roboto" panose="02000000000000000000" pitchFamily="2" charset="0"/>
                <a:cs typeface="+mn-cs"/>
              </a:rPr>
              <a:t>Tenant 3</a:t>
            </a:r>
          </a:p>
        </p:txBody>
      </p:sp>
      <p:sp>
        <p:nvSpPr>
          <p:cNvPr id="69" name="TextBox 68">
            <a:extLst>
              <a:ext uri="{FF2B5EF4-FFF2-40B4-BE49-F238E27FC236}">
                <a16:creationId xmlns:a16="http://schemas.microsoft.com/office/drawing/2014/main" id="{98C53D5F-DCBD-474F-BF06-3AD842BD1988}"/>
              </a:ext>
            </a:extLst>
          </p:cNvPr>
          <p:cNvSpPr txBox="1"/>
          <p:nvPr/>
        </p:nvSpPr>
        <p:spPr>
          <a:xfrm>
            <a:off x="5977145" y="5889012"/>
            <a:ext cx="88838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schemeClr val="tx1"/>
                </a:solidFill>
                <a:effectLst/>
                <a:uLnTx/>
                <a:uFillTx/>
                <a:latin typeface="Roboto" panose="02000000000000000000" pitchFamily="2" charset="0"/>
                <a:ea typeface="Roboto" panose="02000000000000000000" pitchFamily="2" charset="0"/>
                <a:cs typeface="+mn-cs"/>
              </a:rPr>
              <a:t>Tenant 4</a:t>
            </a:r>
          </a:p>
        </p:txBody>
      </p:sp>
      <p:sp>
        <p:nvSpPr>
          <p:cNvPr id="70" name="TextBox 69">
            <a:extLst>
              <a:ext uri="{FF2B5EF4-FFF2-40B4-BE49-F238E27FC236}">
                <a16:creationId xmlns:a16="http://schemas.microsoft.com/office/drawing/2014/main" id="{A84E33A0-3B8C-FE40-92C1-4756C14CCEE1}"/>
              </a:ext>
            </a:extLst>
          </p:cNvPr>
          <p:cNvSpPr txBox="1"/>
          <p:nvPr/>
        </p:nvSpPr>
        <p:spPr>
          <a:xfrm>
            <a:off x="3474837" y="3220574"/>
            <a:ext cx="3672810" cy="307777"/>
          </a:xfrm>
          <a:prstGeom prst="rect">
            <a:avLst/>
          </a:prstGeom>
          <a:noFill/>
          <a:ln>
            <a:solidFill>
              <a:schemeClr val="tx1"/>
            </a:solid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a:ln>
                  <a:noFill/>
                </a:ln>
                <a:solidFill>
                  <a:srgbClr val="00205B"/>
                </a:solidFill>
                <a:effectLst/>
                <a:uLnTx/>
                <a:uFillTx/>
                <a:latin typeface="Roboto" panose="02000000000000000000" pitchFamily="2" charset="0"/>
                <a:ea typeface="Roboto" panose="02000000000000000000" pitchFamily="2" charset="0"/>
                <a:cs typeface="+mn-cs"/>
              </a:rPr>
              <a:t>Actual use at some particular moment</a:t>
            </a:r>
          </a:p>
        </p:txBody>
      </p:sp>
      <p:cxnSp>
        <p:nvCxnSpPr>
          <p:cNvPr id="71" name="Straight Connector 70">
            <a:extLst>
              <a:ext uri="{FF2B5EF4-FFF2-40B4-BE49-F238E27FC236}">
                <a16:creationId xmlns:a16="http://schemas.microsoft.com/office/drawing/2014/main" id="{067C7EEF-5463-3D48-8410-CE0CB984791D}"/>
              </a:ext>
            </a:extLst>
          </p:cNvPr>
          <p:cNvCxnSpPr>
            <a:cxnSpLocks/>
            <a:stCxn id="46" idx="0"/>
            <a:endCxn id="61" idx="1"/>
          </p:cNvCxnSpPr>
          <p:nvPr/>
        </p:nvCxnSpPr>
        <p:spPr bwMode="auto">
          <a:xfrm flipV="1">
            <a:off x="1983154" y="2663682"/>
            <a:ext cx="815500" cy="1301819"/>
          </a:xfrm>
          <a:prstGeom prst="line">
            <a:avLst/>
          </a:prstGeom>
          <a:solidFill>
            <a:schemeClr val="bg2"/>
          </a:solidFill>
          <a:ln w="9525" cap="flat" cmpd="sng" algn="ctr">
            <a:solidFill>
              <a:schemeClr val="accent6">
                <a:lumMod val="10000"/>
              </a:schemeClr>
            </a:solidFill>
            <a:prstDash val="solid"/>
            <a:round/>
            <a:headEnd type="none" w="med" len="med"/>
            <a:tailEnd type="none" w="med" len="med"/>
          </a:ln>
          <a:effectLst/>
        </p:spPr>
      </p:cxnSp>
      <p:cxnSp>
        <p:nvCxnSpPr>
          <p:cNvPr id="72" name="Straight Connector 71">
            <a:extLst>
              <a:ext uri="{FF2B5EF4-FFF2-40B4-BE49-F238E27FC236}">
                <a16:creationId xmlns:a16="http://schemas.microsoft.com/office/drawing/2014/main" id="{54848CD6-C3AE-5140-BF75-BEC9C8FA1267}"/>
              </a:ext>
            </a:extLst>
          </p:cNvPr>
          <p:cNvCxnSpPr>
            <a:cxnSpLocks/>
            <a:stCxn id="62" idx="0"/>
            <a:endCxn id="70" idx="1"/>
          </p:cNvCxnSpPr>
          <p:nvPr/>
        </p:nvCxnSpPr>
        <p:spPr bwMode="auto">
          <a:xfrm flipV="1">
            <a:off x="1997745" y="3374463"/>
            <a:ext cx="1477092" cy="1369253"/>
          </a:xfrm>
          <a:prstGeom prst="line">
            <a:avLst/>
          </a:prstGeom>
          <a:solidFill>
            <a:schemeClr val="bg2"/>
          </a:solidFill>
          <a:ln w="9525" cap="flat" cmpd="sng" algn="ctr">
            <a:solidFill>
              <a:schemeClr val="accent6">
                <a:lumMod val="10000"/>
              </a:schemeClr>
            </a:solidFill>
            <a:prstDash val="solid"/>
            <a:round/>
            <a:headEnd type="none" w="med" len="med"/>
            <a:tailEnd type="none" w="med" len="med"/>
          </a:ln>
          <a:effectLst/>
        </p:spPr>
      </p:cxnSp>
    </p:spTree>
    <p:extLst>
      <p:ext uri="{BB962C8B-B14F-4D97-AF65-F5344CB8AC3E}">
        <p14:creationId xmlns:p14="http://schemas.microsoft.com/office/powerpoint/2010/main" val="2746113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85F84-3C1F-78B4-347A-6B1A1573BE88}"/>
              </a:ext>
            </a:extLst>
          </p:cNvPr>
          <p:cNvSpPr>
            <a:spLocks noGrp="1"/>
          </p:cNvSpPr>
          <p:nvPr>
            <p:ph type="title"/>
          </p:nvPr>
        </p:nvSpPr>
        <p:spPr/>
        <p:txBody>
          <a:bodyPr/>
          <a:lstStyle/>
          <a:p>
            <a:r>
              <a:rPr lang="en-GB">
                <a:solidFill>
                  <a:schemeClr val="tx1"/>
                </a:solidFill>
                <a:latin typeface="Dosis" pitchFamily="2" charset="77"/>
                <a:ea typeface="Roboto" panose="02000000000000000000" pitchFamily="2" charset="0"/>
              </a:rPr>
              <a:t>Accounting</a:t>
            </a:r>
          </a:p>
        </p:txBody>
      </p:sp>
      <p:sp>
        <p:nvSpPr>
          <p:cNvPr id="3" name="Content Placeholder 2">
            <a:extLst>
              <a:ext uri="{FF2B5EF4-FFF2-40B4-BE49-F238E27FC236}">
                <a16:creationId xmlns:a16="http://schemas.microsoft.com/office/drawing/2014/main" id="{0A48E5AD-FF69-BFA7-E1A6-509ED0ABE256}"/>
              </a:ext>
            </a:extLst>
          </p:cNvPr>
          <p:cNvSpPr>
            <a:spLocks noGrp="1"/>
          </p:cNvSpPr>
          <p:nvPr>
            <p:ph sz="quarter" idx="14"/>
          </p:nvPr>
        </p:nvSpPr>
        <p:spPr/>
        <p:txBody>
          <a:bodyPr/>
          <a:lstStyle/>
          <a:p>
            <a:pPr indent="0">
              <a:buNone/>
            </a:pPr>
            <a:r>
              <a:rPr lang="en-GB" sz="2400">
                <a:latin typeface="Roboto" panose="02000000000000000000" pitchFamily="2" charset="0"/>
                <a:ea typeface="Roboto" panose="02000000000000000000" pitchFamily="2" charset="0"/>
              </a:rPr>
              <a:t>Computing Representatives get access to accounting dashboard</a:t>
            </a:r>
          </a:p>
        </p:txBody>
      </p:sp>
      <p:pic>
        <p:nvPicPr>
          <p:cNvPr id="6" name="Picture 5" descr="Graphical user interface&#10;&#10;Description automatically generated">
            <a:extLst>
              <a:ext uri="{FF2B5EF4-FFF2-40B4-BE49-F238E27FC236}">
                <a16:creationId xmlns:a16="http://schemas.microsoft.com/office/drawing/2014/main" id="{0222F8AE-9BC2-692B-5D3C-E9AF06259B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506" y="1480067"/>
            <a:ext cx="8430254" cy="4385073"/>
          </a:xfrm>
          <a:prstGeom prst="rect">
            <a:avLst/>
          </a:prstGeom>
        </p:spPr>
      </p:pic>
    </p:spTree>
    <p:extLst>
      <p:ext uri="{BB962C8B-B14F-4D97-AF65-F5344CB8AC3E}">
        <p14:creationId xmlns:p14="http://schemas.microsoft.com/office/powerpoint/2010/main" val="1395777458"/>
      </p:ext>
    </p:extLst>
  </p:cSld>
  <p:clrMapOvr>
    <a:masterClrMapping/>
  </p:clrMapOvr>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4C7B81EACA16B44A385126E1CAD0BB4" ma:contentTypeVersion="10" ma:contentTypeDescription="Create a new document." ma:contentTypeScope="" ma:versionID="e5416ed7e2ccfebe3509df8b5d6e0afd">
  <xsd:schema xmlns:xsd="http://www.w3.org/2001/XMLSchema" xmlns:xs="http://www.w3.org/2001/XMLSchema" xmlns:p="http://schemas.microsoft.com/office/2006/metadata/properties" xmlns:ns2="6456d213-a63a-4bff-8592-9ba0d94ea846" xmlns:ns3="4dcc0f1b-79b3-4c36-952c-14c12b6058fd" targetNamespace="http://schemas.microsoft.com/office/2006/metadata/properties" ma:root="true" ma:fieldsID="f6da7d3801e7616614e6c101adff692c" ns2:_="" ns3:_="">
    <xsd:import namespace="6456d213-a63a-4bff-8592-9ba0d94ea846"/>
    <xsd:import namespace="4dcc0f1b-79b3-4c36-952c-14c12b6058f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56d213-a63a-4bff-8592-9ba0d94ea8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dcc0f1b-79b3-4c36-952c-14c12b6058fd"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A6476B-F71C-4805-92F3-9F5E29EC5772}">
  <ds:schemaRefs>
    <ds:schemaRef ds:uri="4dcc0f1b-79b3-4c36-952c-14c12b6058fd"/>
    <ds:schemaRef ds:uri="6456d213-a63a-4bff-8592-9ba0d94ea84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D98D467-FC2C-4A9F-97C8-2C050EA722D6}">
  <ds:schemaRefs>
    <ds:schemaRef ds:uri="4dcc0f1b-79b3-4c36-952c-14c12b6058fd"/>
    <ds:schemaRef ds:uri="6456d213-a63a-4bff-8592-9ba0d94ea84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13AA3BE-BD12-4B86-9177-A7DC9F5BCB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 Landscape Template (16_9 format) (4)</Template>
  <Application>Microsoft Office PowerPoint</Application>
  <PresentationFormat>Widescreen</PresentationFormat>
  <Slides>22</Slides>
  <Notes>21</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ECMWF Light 16:9 blue</vt:lpstr>
      <vt:lpstr>PowerPoint Presentation</vt:lpstr>
      <vt:lpstr>PowerPoint Presentation</vt:lpstr>
      <vt:lpstr>Who is it for?</vt:lpstr>
      <vt:lpstr>EUMETSAT starts operations with 225 CRUs</vt:lpstr>
      <vt:lpstr>What will be allocated to Member States  EUMETSAT</vt:lpstr>
      <vt:lpstr>What will be allocated to Member States  ECMWF</vt:lpstr>
      <vt:lpstr>ECMWF Operational infrastructure</vt:lpstr>
      <vt:lpstr>Tenants can use their yearly allocation flexibly </vt:lpstr>
      <vt:lpstr>Accounting</vt:lpstr>
      <vt:lpstr>Target to be operational in Spring 2023</vt:lpstr>
      <vt:lpstr>Roadmap to operations</vt:lpstr>
      <vt:lpstr>Tasks to conduct before operational checkpoint</vt:lpstr>
      <vt:lpstr>What being operational means?</vt:lpstr>
      <vt:lpstr>What being operational means?</vt:lpstr>
      <vt:lpstr>Roles and definitions</vt:lpstr>
      <vt:lpstr>Shared responsibility model</vt:lpstr>
      <vt:lpstr>EWC resources administration and use </vt:lpstr>
      <vt:lpstr>Getting a tenancy workflow</vt:lpstr>
      <vt:lpstr>External data in EWC</vt:lpstr>
      <vt:lpstr>More information</vt:lpstr>
      <vt:lpstr>EUMESTAT R&amp;D calls and ECMWF Special projects</vt:lpstr>
      <vt:lpstr>Questions?</vt:lpstr>
    </vt:vector>
  </TitlesOfParts>
  <Company>EUMETSAT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 Schneider</dc:creator>
  <cp:revision>1</cp:revision>
  <cp:lastPrinted>2006-03-06T14:11:17Z</cp:lastPrinted>
  <dcterms:created xsi:type="dcterms:W3CDTF">2021-10-27T13:32:23Z</dcterms:created>
  <dcterms:modified xsi:type="dcterms:W3CDTF">2022-10-13T08:47:15Z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M_DOCNUM">
    <vt:lpwstr>1308925</vt:lpwstr>
  </property>
  <property fmtid="{D5CDD505-2E9C-101B-9397-08002B2CF9AE}" pid="3" name="DM_DOCNAME">
    <vt:lpwstr>GeneralBriefing_UpdateOnBigDataServices_07062022</vt:lpwstr>
  </property>
  <property fmtid="{D5CDD505-2E9C-101B-9397-08002B2CF9AE}" pid="4" name="DM_AUTHOR">
    <vt:lpwstr>Cedric Bergeron</vt:lpwstr>
  </property>
  <property fmtid="{D5CDD505-2E9C-101B-9397-08002B2CF9AE}" pid="5" name="DM_E_DOC_NO">
    <vt:lpwstr>EUM/USC/VWG/22/1308925</vt:lpwstr>
  </property>
  <property fmtid="{D5CDD505-2E9C-101B-9397-08002B2CF9AE}" pid="6" name="DM_E_VER_NO">
    <vt:lpwstr>1 Draft</vt:lpwstr>
  </property>
  <property fmtid="{D5CDD505-2E9C-101B-9397-08002B2CF9AE}" pid="7" name="DM_E_ISS_DATE">
    <vt:lpwstr>25 May 2022</vt:lpwstr>
  </property>
  <property fmtid="{D5CDD505-2E9C-101B-9397-08002B2CF9AE}" pid="8" name="DM_E_FROM_PERS2">
    <vt:lpwstr/>
  </property>
  <property fmtid="{D5CDD505-2E9C-101B-9397-08002B2CF9AE}" pid="9" name="DM_E_CONFID">
    <vt:lpwstr/>
  </property>
  <property fmtid="{D5CDD505-2E9C-101B-9397-08002B2CF9AE}" pid="10" name="DM_E_WBS_CODE">
    <vt:lpwstr/>
  </property>
  <property fmtid="{D5CDD505-2E9C-101B-9397-08002B2CF9AE}" pid="11" name="DM_E_DISTRIB">
    <vt:lpwstr/>
  </property>
  <property fmtid="{D5CDD505-2E9C-101B-9397-08002B2CF9AE}" pid="12" name="DIGITAL_SIGNATURE">
    <vt:lpwstr/>
  </property>
  <property fmtid="{D5CDD505-2E9C-101B-9397-08002B2CF9AE}" pid="13" name="ContentTypeId">
    <vt:lpwstr>0x010100A4C7B81EACA16B44A385126E1CAD0BB4</vt:lpwstr>
  </property>
</Properties>
</file>